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256" r:id="rId2"/>
    <p:sldId id="257" r:id="rId3"/>
    <p:sldId id="259" r:id="rId4"/>
    <p:sldId id="264" r:id="rId5"/>
    <p:sldId id="265" r:id="rId6"/>
    <p:sldId id="260" r:id="rId7"/>
    <p:sldId id="266" r:id="rId8"/>
    <p:sldId id="267" r:id="rId9"/>
    <p:sldId id="268" r:id="rId10"/>
    <p:sldId id="269" r:id="rId11"/>
    <p:sldId id="270" r:id="rId12"/>
    <p:sldId id="271" r:id="rId13"/>
    <p:sldId id="272" r:id="rId14"/>
    <p:sldId id="273" r:id="rId15"/>
    <p:sldId id="274" r:id="rId16"/>
  </p:sldIdLst>
  <p:sldSz cx="12192000" cy="6858000"/>
  <p:notesSz cx="6858000" cy="9144000"/>
  <p:defaultTextStyle>
    <a:defPPr rtl="0">
      <a:defRPr lang="en-GB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BABC5"/>
    <a:srgbClr val="2AC7E6"/>
    <a:srgbClr val="218D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712" autoAdjust="0"/>
  </p:normalViewPr>
  <p:slideViewPr>
    <p:cSldViewPr snapToGrid="0">
      <p:cViewPr varScale="1">
        <p:scale>
          <a:sx n="63" d="100"/>
          <a:sy n="63" d="100"/>
        </p:scale>
        <p:origin x="80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1" d="100"/>
          <a:sy n="81" d="100"/>
        </p:scale>
        <p:origin x="397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ольга дрозд" userId="03b4b048042a640b" providerId="LiveId" clId="{C6CDC8B6-502C-4565-8CC3-4129AA21DB77}"/>
    <pc:docChg chg="custSel addSld delSld modSld sldOrd">
      <pc:chgData name="ольга дрозд" userId="03b4b048042a640b" providerId="LiveId" clId="{C6CDC8B6-502C-4565-8CC3-4129AA21DB77}" dt="2023-04-04T20:30:19.475" v="207" actId="1076"/>
      <pc:docMkLst>
        <pc:docMk/>
      </pc:docMkLst>
      <pc:sldChg chg="addSp delSp modSp add mod ord">
        <pc:chgData name="ольга дрозд" userId="03b4b048042a640b" providerId="LiveId" clId="{C6CDC8B6-502C-4565-8CC3-4129AA21DB77}" dt="2023-04-04T20:30:19.475" v="207" actId="1076"/>
        <pc:sldMkLst>
          <pc:docMk/>
          <pc:sldMk cId="1119946989" sldId="274"/>
        </pc:sldMkLst>
        <pc:spChg chg="mod">
          <ac:chgData name="ольга дрозд" userId="03b4b048042a640b" providerId="LiveId" clId="{C6CDC8B6-502C-4565-8CC3-4129AA21DB77}" dt="2023-04-04T20:28:02.360" v="201" actId="1076"/>
          <ac:spMkLst>
            <pc:docMk/>
            <pc:sldMk cId="1119946989" sldId="274"/>
            <ac:spMk id="4" creationId="{E10C5037-DA4A-44E2-A9FB-84B1498768A7}"/>
          </ac:spMkLst>
        </pc:spChg>
        <pc:spChg chg="del mod">
          <ac:chgData name="ольга дрозд" userId="03b4b048042a640b" providerId="LiveId" clId="{C6CDC8B6-502C-4565-8CC3-4129AA21DB77}" dt="2023-04-04T20:08:22.520" v="48" actId="478"/>
          <ac:spMkLst>
            <pc:docMk/>
            <pc:sldMk cId="1119946989" sldId="274"/>
            <ac:spMk id="6" creationId="{1397C2DB-90F2-4971-AC44-7CDDF5A3B552}"/>
          </ac:spMkLst>
        </pc:spChg>
        <pc:spChg chg="add del mod">
          <ac:chgData name="ольга дрозд" userId="03b4b048042a640b" providerId="LiveId" clId="{C6CDC8B6-502C-4565-8CC3-4129AA21DB77}" dt="2023-04-04T20:25:04.528" v="183" actId="478"/>
          <ac:spMkLst>
            <pc:docMk/>
            <pc:sldMk cId="1119946989" sldId="274"/>
            <ac:spMk id="7" creationId="{8B476E79-2A02-C330-D01C-4025A8F8FF5F}"/>
          </ac:spMkLst>
        </pc:spChg>
        <pc:spChg chg="del">
          <ac:chgData name="ольга дрозд" userId="03b4b048042a640b" providerId="LiveId" clId="{C6CDC8B6-502C-4565-8CC3-4129AA21DB77}" dt="2023-04-04T20:07:28.905" v="21" actId="478"/>
          <ac:spMkLst>
            <pc:docMk/>
            <pc:sldMk cId="1119946989" sldId="274"/>
            <ac:spMk id="13" creationId="{B57359D8-3F5D-C47A-60CE-38739BC5236C}"/>
          </ac:spMkLst>
        </pc:spChg>
        <pc:picChg chg="add mod">
          <ac:chgData name="ольга дрозд" userId="03b4b048042a640b" providerId="LiveId" clId="{C6CDC8B6-502C-4565-8CC3-4129AA21DB77}" dt="2023-04-04T20:30:19.475" v="207" actId="1076"/>
          <ac:picMkLst>
            <pc:docMk/>
            <pc:sldMk cId="1119946989" sldId="274"/>
            <ac:picMk id="2" creationId="{69F8E45E-0086-EB16-5269-C010D65CC620}"/>
          </ac:picMkLst>
        </pc:picChg>
        <pc:picChg chg="add del mod">
          <ac:chgData name="ольга дрозд" userId="03b4b048042a640b" providerId="LiveId" clId="{C6CDC8B6-502C-4565-8CC3-4129AA21DB77}" dt="2023-04-04T20:25:04.528" v="183" actId="478"/>
          <ac:picMkLst>
            <pc:docMk/>
            <pc:sldMk cId="1119946989" sldId="274"/>
            <ac:picMk id="5" creationId="{8DD4EEC0-ABC3-F71E-8DE4-2199B46CAB3A}"/>
          </ac:picMkLst>
        </pc:picChg>
        <pc:picChg chg="add mod">
          <ac:chgData name="ольга дрозд" userId="03b4b048042a640b" providerId="LiveId" clId="{C6CDC8B6-502C-4565-8CC3-4129AA21DB77}" dt="2023-04-04T20:27:07.623" v="194" actId="1076"/>
          <ac:picMkLst>
            <pc:docMk/>
            <pc:sldMk cId="1119946989" sldId="274"/>
            <ac:picMk id="9" creationId="{DA7B48E6-7C22-92E5-EFA2-185466F31502}"/>
          </ac:picMkLst>
        </pc:picChg>
        <pc:picChg chg="del">
          <ac:chgData name="ольга дрозд" userId="03b4b048042a640b" providerId="LiveId" clId="{C6CDC8B6-502C-4565-8CC3-4129AA21DB77}" dt="2023-04-04T20:07:28.905" v="21" actId="478"/>
          <ac:picMkLst>
            <pc:docMk/>
            <pc:sldMk cId="1119946989" sldId="274"/>
            <ac:picMk id="12" creationId="{FC28DC77-9DA1-E0DB-FE75-A90AD7D04D54}"/>
          </ac:picMkLst>
        </pc:picChg>
      </pc:sldChg>
      <pc:sldChg chg="addSp delSp modSp add del mod">
        <pc:chgData name="ольга дрозд" userId="03b4b048042a640b" providerId="LiveId" clId="{C6CDC8B6-502C-4565-8CC3-4129AA21DB77}" dt="2023-04-04T20:06:50.276" v="15" actId="2696"/>
        <pc:sldMkLst>
          <pc:docMk/>
          <pc:sldMk cId="1674319286" sldId="274"/>
        </pc:sldMkLst>
        <pc:spChg chg="mod">
          <ac:chgData name="ольга дрозд" userId="03b4b048042a640b" providerId="LiveId" clId="{C6CDC8B6-502C-4565-8CC3-4129AA21DB77}" dt="2023-04-04T19:55:06.061" v="14" actId="113"/>
          <ac:spMkLst>
            <pc:docMk/>
            <pc:sldMk cId="1674319286" sldId="274"/>
            <ac:spMk id="7" creationId="{1D5D4956-AE7A-FB1D-7D25-3B2DA109957B}"/>
          </ac:spMkLst>
        </pc:spChg>
        <pc:picChg chg="add mod">
          <ac:chgData name="ольга дрозд" userId="03b4b048042a640b" providerId="LiveId" clId="{C6CDC8B6-502C-4565-8CC3-4129AA21DB77}" dt="2023-04-04T19:54:53.930" v="9" actId="1076"/>
          <ac:picMkLst>
            <pc:docMk/>
            <pc:sldMk cId="1674319286" sldId="274"/>
            <ac:picMk id="3" creationId="{DFAF5789-06F0-6A24-D947-564403578DCA}"/>
          </ac:picMkLst>
        </pc:picChg>
        <pc:picChg chg="del">
          <ac:chgData name="ольга дрозд" userId="03b4b048042a640b" providerId="LiveId" clId="{C6CDC8B6-502C-4565-8CC3-4129AA21DB77}" dt="2023-04-04T19:53:44.513" v="2" actId="478"/>
          <ac:picMkLst>
            <pc:docMk/>
            <pc:sldMk cId="1674319286" sldId="274"/>
            <ac:picMk id="9" creationId="{0B63C6D4-7B83-511D-3FF4-E35DA92BBE08}"/>
          </ac:picMkLst>
        </pc:picChg>
        <pc:picChg chg="del">
          <ac:chgData name="ольга дрозд" userId="03b4b048042a640b" providerId="LiveId" clId="{C6CDC8B6-502C-4565-8CC3-4129AA21DB77}" dt="2023-04-04T19:53:43.258" v="1" actId="478"/>
          <ac:picMkLst>
            <pc:docMk/>
            <pc:sldMk cId="1674319286" sldId="274"/>
            <ac:picMk id="15" creationId="{BB9F7BCE-ECAA-B19E-E1AA-9E7C871DFE26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62F69A6-0780-49EA-A6A8-3965C12489B2}" type="doc">
      <dgm:prSet loTypeId="urn:microsoft.com/office/officeart/2008/layout/LinedList" loCatId="list" qsTypeId="urn:microsoft.com/office/officeart/2005/8/quickstyle/simple2" qsCatId="simple" csTypeId="urn:microsoft.com/office/officeart/2005/8/colors/accent2_1" csCatId="accent2" phldr="1"/>
      <dgm:spPr/>
      <dgm:t>
        <a:bodyPr rtlCol="0"/>
        <a:lstStyle/>
        <a:p>
          <a:pPr rtl="0"/>
          <a:endParaRPr lang="en-US"/>
        </a:p>
      </dgm:t>
    </dgm:pt>
    <dgm:pt modelId="{30269CC2-8DD6-4402-82F3-18F164A732FF}">
      <dgm:prSet custT="1"/>
      <dgm:spPr/>
      <dgm:t>
        <a:bodyPr rtlCol="0"/>
        <a:lstStyle/>
        <a:p>
          <a:r>
            <a:rPr lang="ru-RU" sz="2400" noProof="0" dirty="0">
              <a:solidFill>
                <a:schemeClr val="bg1"/>
              </a:solidFill>
            </a:rPr>
            <a:t>Концептуальное проектирование БД</a:t>
          </a:r>
          <a:endParaRPr lang="en-GB" sz="2400" noProof="0" dirty="0">
            <a:solidFill>
              <a:schemeClr val="bg1"/>
            </a:solidFill>
          </a:endParaRPr>
        </a:p>
      </dgm:t>
    </dgm:pt>
    <dgm:pt modelId="{4A8A3B18-A3DE-475C-8BF1-FB4B84DDA43B}" type="parTrans" cxnId="{813C1BD6-5A4A-43F4-8BF7-0645F72381AA}">
      <dgm:prSet/>
      <dgm:spPr/>
      <dgm:t>
        <a:bodyPr rtlCol="0"/>
        <a:lstStyle/>
        <a:p>
          <a:pPr rtl="0"/>
          <a:endParaRPr lang="en-GB" noProof="0" dirty="0"/>
        </a:p>
      </dgm:t>
    </dgm:pt>
    <dgm:pt modelId="{2DAA2C1D-14F6-4BCA-B047-0B53ADD46F43}" type="sibTrans" cxnId="{813C1BD6-5A4A-43F4-8BF7-0645F72381AA}">
      <dgm:prSet/>
      <dgm:spPr/>
      <dgm:t>
        <a:bodyPr rtlCol="0"/>
        <a:lstStyle/>
        <a:p>
          <a:pPr rtl="0"/>
          <a:endParaRPr lang="en-GB" noProof="0" dirty="0"/>
        </a:p>
      </dgm:t>
    </dgm:pt>
    <dgm:pt modelId="{2B87ECDB-C552-42F6-9B52-6548A18B206B}">
      <dgm:prSet custT="1"/>
      <dgm:spPr/>
      <dgm:t>
        <a:bodyPr rtlCol="0"/>
        <a:lstStyle/>
        <a:p>
          <a:r>
            <a:rPr lang="ru-RU" sz="2400" noProof="0" dirty="0">
              <a:solidFill>
                <a:schemeClr val="bg1"/>
              </a:solidFill>
            </a:rPr>
            <a:t>Логическое проектирование БД</a:t>
          </a:r>
          <a:endParaRPr lang="en-GB" sz="2400" noProof="0" dirty="0">
            <a:solidFill>
              <a:schemeClr val="bg1"/>
            </a:solidFill>
          </a:endParaRPr>
        </a:p>
      </dgm:t>
    </dgm:pt>
    <dgm:pt modelId="{0DC560D9-C62C-41BA-8D68-CB78933BFF0C}" type="parTrans" cxnId="{91AFA996-5E3B-401C-B400-E70DBD4A4AB6}">
      <dgm:prSet/>
      <dgm:spPr/>
      <dgm:t>
        <a:bodyPr rtlCol="0"/>
        <a:lstStyle/>
        <a:p>
          <a:pPr rtl="0"/>
          <a:endParaRPr lang="en-GB" noProof="0" dirty="0"/>
        </a:p>
      </dgm:t>
    </dgm:pt>
    <dgm:pt modelId="{80EFB54F-1AC8-40D9-981D-4C85160A5799}" type="sibTrans" cxnId="{91AFA996-5E3B-401C-B400-E70DBD4A4AB6}">
      <dgm:prSet/>
      <dgm:spPr/>
      <dgm:t>
        <a:bodyPr rtlCol="0"/>
        <a:lstStyle/>
        <a:p>
          <a:pPr rtl="0"/>
          <a:endParaRPr lang="en-GB" noProof="0" dirty="0"/>
        </a:p>
      </dgm:t>
    </dgm:pt>
    <dgm:pt modelId="{419DF63C-9792-4EF5-9125-1EEF4D07C33F}">
      <dgm:prSet custT="1"/>
      <dgm:spPr/>
      <dgm:t>
        <a:bodyPr rtlCol="0"/>
        <a:lstStyle/>
        <a:p>
          <a:r>
            <a:rPr lang="ru-RU" sz="2400" noProof="0" dirty="0">
              <a:solidFill>
                <a:schemeClr val="bg1"/>
              </a:solidFill>
            </a:rPr>
            <a:t>Физическое проектирование БД</a:t>
          </a:r>
          <a:endParaRPr lang="en-GB" sz="2400" noProof="0" dirty="0">
            <a:solidFill>
              <a:schemeClr val="bg1"/>
            </a:solidFill>
          </a:endParaRPr>
        </a:p>
      </dgm:t>
    </dgm:pt>
    <dgm:pt modelId="{2B95E8EF-82FE-4F54-970D-D55C9AD8EC00}" type="parTrans" cxnId="{024B121E-3EE5-42C9-97D1-5E0D27C29DC3}">
      <dgm:prSet/>
      <dgm:spPr/>
      <dgm:t>
        <a:bodyPr rtlCol="0"/>
        <a:lstStyle/>
        <a:p>
          <a:pPr rtl="0"/>
          <a:endParaRPr lang="en-GB" noProof="0" dirty="0"/>
        </a:p>
      </dgm:t>
    </dgm:pt>
    <dgm:pt modelId="{EA8773AB-BB82-4BF6-944E-80CD2086CE93}" type="sibTrans" cxnId="{024B121E-3EE5-42C9-97D1-5E0D27C29DC3}">
      <dgm:prSet/>
      <dgm:spPr/>
      <dgm:t>
        <a:bodyPr rtlCol="0"/>
        <a:lstStyle/>
        <a:p>
          <a:pPr rtl="0"/>
          <a:endParaRPr lang="en-GB" noProof="0" dirty="0"/>
        </a:p>
      </dgm:t>
    </dgm:pt>
    <dgm:pt modelId="{1B1E513F-BEB7-483A-8F12-A8210AEF19E9}">
      <dgm:prSet custT="1"/>
      <dgm:spPr/>
      <dgm:t>
        <a:bodyPr rtlCol="0"/>
        <a:lstStyle/>
        <a:p>
          <a:r>
            <a:rPr lang="ru-RU" sz="2400" noProof="0" dirty="0">
              <a:solidFill>
                <a:schemeClr val="bg1"/>
              </a:solidFill>
            </a:rPr>
            <a:t>Заполнение таблиц  тестовыми данными</a:t>
          </a:r>
          <a:endParaRPr lang="en-GB" sz="2400" noProof="0" dirty="0">
            <a:solidFill>
              <a:schemeClr val="bg1"/>
            </a:solidFill>
          </a:endParaRPr>
        </a:p>
      </dgm:t>
    </dgm:pt>
    <dgm:pt modelId="{DB284026-3063-4705-B72C-ADE04469BE6D}" type="parTrans" cxnId="{9CD469EF-CF99-411A-B4B3-5B2C59AF684C}">
      <dgm:prSet/>
      <dgm:spPr/>
      <dgm:t>
        <a:bodyPr rtlCol="0"/>
        <a:lstStyle/>
        <a:p>
          <a:pPr rtl="0"/>
          <a:endParaRPr lang="en-GB" noProof="0" dirty="0"/>
        </a:p>
      </dgm:t>
    </dgm:pt>
    <dgm:pt modelId="{D99C9B80-BA48-46B7-8B67-372E2AFD9E86}" type="sibTrans" cxnId="{9CD469EF-CF99-411A-B4B3-5B2C59AF684C}">
      <dgm:prSet/>
      <dgm:spPr/>
      <dgm:t>
        <a:bodyPr rtlCol="0"/>
        <a:lstStyle/>
        <a:p>
          <a:pPr rtl="0"/>
          <a:endParaRPr lang="en-GB" noProof="0" dirty="0"/>
        </a:p>
      </dgm:t>
    </dgm:pt>
    <dgm:pt modelId="{F4A56385-3827-49D1-B533-953BA75136B7}">
      <dgm:prSet custT="1"/>
      <dgm:spPr/>
      <dgm:t>
        <a:bodyPr rtlCol="0"/>
        <a:lstStyle/>
        <a:p>
          <a:r>
            <a:rPr lang="ru-RU" sz="2400" noProof="0" dirty="0">
              <a:solidFill>
                <a:schemeClr val="bg1"/>
              </a:solidFill>
            </a:rPr>
            <a:t>Тестирование БД</a:t>
          </a:r>
          <a:endParaRPr lang="en-GB" sz="2400" noProof="0" dirty="0">
            <a:solidFill>
              <a:schemeClr val="bg1"/>
            </a:solidFill>
          </a:endParaRPr>
        </a:p>
      </dgm:t>
    </dgm:pt>
    <dgm:pt modelId="{5C6E35C5-B6D6-42D4-9FF2-63E3FEC1E45F}" type="parTrans" cxnId="{D572C096-14C8-487B-ABCD-6354192B80BA}">
      <dgm:prSet/>
      <dgm:spPr/>
      <dgm:t>
        <a:bodyPr rtlCol="0"/>
        <a:lstStyle/>
        <a:p>
          <a:pPr rtl="0"/>
          <a:endParaRPr lang="en-GB" noProof="0" dirty="0"/>
        </a:p>
      </dgm:t>
    </dgm:pt>
    <dgm:pt modelId="{E866DA3A-B427-429E-A892-4812B432ED79}" type="sibTrans" cxnId="{D572C096-14C8-487B-ABCD-6354192B80BA}">
      <dgm:prSet/>
      <dgm:spPr/>
      <dgm:t>
        <a:bodyPr rtlCol="0"/>
        <a:lstStyle/>
        <a:p>
          <a:pPr rtl="0"/>
          <a:endParaRPr lang="en-GB" noProof="0" dirty="0"/>
        </a:p>
      </dgm:t>
    </dgm:pt>
    <dgm:pt modelId="{80F6F31B-5D7B-4BCF-B0C5-8001D81E085C}">
      <dgm:prSet custT="1"/>
      <dgm:spPr/>
      <dgm:t>
        <a:bodyPr/>
        <a:lstStyle/>
        <a:p>
          <a:r>
            <a:rPr lang="ru-RU" sz="2400" dirty="0">
              <a:solidFill>
                <a:schemeClr val="bg1"/>
              </a:solidFill>
            </a:rPr>
            <a:t>Создание объектов БД</a:t>
          </a:r>
          <a:endParaRPr lang="en-GB" sz="2400" dirty="0">
            <a:solidFill>
              <a:schemeClr val="bg1"/>
            </a:solidFill>
          </a:endParaRPr>
        </a:p>
      </dgm:t>
    </dgm:pt>
    <dgm:pt modelId="{1D9DC80E-B2F0-49C1-9FB8-746B2DDDD48D}" type="parTrans" cxnId="{8C68FC8E-2D1E-4BCE-A07F-58D1B9B48C91}">
      <dgm:prSet/>
      <dgm:spPr/>
      <dgm:t>
        <a:bodyPr/>
        <a:lstStyle/>
        <a:p>
          <a:endParaRPr lang="en-GB"/>
        </a:p>
      </dgm:t>
    </dgm:pt>
    <dgm:pt modelId="{16C15316-6793-48D0-95F3-9E5421C9D753}" type="sibTrans" cxnId="{8C68FC8E-2D1E-4BCE-A07F-58D1B9B48C91}">
      <dgm:prSet/>
      <dgm:spPr/>
      <dgm:t>
        <a:bodyPr/>
        <a:lstStyle/>
        <a:p>
          <a:endParaRPr lang="en-GB"/>
        </a:p>
      </dgm:t>
    </dgm:pt>
    <dgm:pt modelId="{E73BD132-BEC1-4EFE-A3BF-A66D186513C8}">
      <dgm:prSet custT="1"/>
      <dgm:spPr/>
      <dgm:t>
        <a:bodyPr/>
        <a:lstStyle/>
        <a:p>
          <a:r>
            <a:rPr lang="ru-RU" sz="2400" dirty="0">
              <a:solidFill>
                <a:schemeClr val="bg1"/>
              </a:solidFill>
            </a:rPr>
            <a:t>Визуализация данных в </a:t>
          </a:r>
          <a:r>
            <a:rPr lang="en-GB" sz="2400" dirty="0">
              <a:solidFill>
                <a:schemeClr val="bg1"/>
              </a:solidFill>
            </a:rPr>
            <a:t>Tableau</a:t>
          </a:r>
        </a:p>
      </dgm:t>
    </dgm:pt>
    <dgm:pt modelId="{CF97B859-BCCA-4524-A472-1A429646F63B}" type="parTrans" cxnId="{621EAA0A-B02B-433B-BA76-2C6D7A7FA4B0}">
      <dgm:prSet/>
      <dgm:spPr/>
      <dgm:t>
        <a:bodyPr/>
        <a:lstStyle/>
        <a:p>
          <a:endParaRPr lang="en-GB"/>
        </a:p>
      </dgm:t>
    </dgm:pt>
    <dgm:pt modelId="{57EB6C20-53C2-40EB-AA39-5FFCA749EC3E}" type="sibTrans" cxnId="{621EAA0A-B02B-433B-BA76-2C6D7A7FA4B0}">
      <dgm:prSet/>
      <dgm:spPr/>
      <dgm:t>
        <a:bodyPr/>
        <a:lstStyle/>
        <a:p>
          <a:endParaRPr lang="en-GB"/>
        </a:p>
      </dgm:t>
    </dgm:pt>
    <dgm:pt modelId="{D0754AED-F95F-4AED-BFCB-522ED2459F2C}">
      <dgm:prSet custT="1"/>
      <dgm:spPr/>
      <dgm:t>
        <a:bodyPr/>
        <a:lstStyle/>
        <a:p>
          <a:r>
            <a:rPr lang="ru-RU" sz="2400" dirty="0">
              <a:solidFill>
                <a:schemeClr val="bg1"/>
              </a:solidFill>
            </a:rPr>
            <a:t>Создание пакетов</a:t>
          </a:r>
          <a:r>
            <a:rPr lang="en-GB" sz="2400" dirty="0">
              <a:solidFill>
                <a:schemeClr val="bg1"/>
              </a:solidFill>
            </a:rPr>
            <a:t> ETL</a:t>
          </a:r>
          <a:r>
            <a:rPr lang="ru-RU" sz="2400" dirty="0">
              <a:solidFill>
                <a:schemeClr val="bg1"/>
              </a:solidFill>
            </a:rPr>
            <a:t> </a:t>
          </a:r>
          <a:endParaRPr lang="en-GB" sz="2400" dirty="0">
            <a:solidFill>
              <a:schemeClr val="bg1"/>
            </a:solidFill>
          </a:endParaRPr>
        </a:p>
      </dgm:t>
    </dgm:pt>
    <dgm:pt modelId="{2FBC85E2-8EAC-48BE-8D0D-D604A885FA8C}" type="parTrans" cxnId="{2F6AD85D-1B26-441A-B5DC-4860630188DD}">
      <dgm:prSet/>
      <dgm:spPr/>
      <dgm:t>
        <a:bodyPr/>
        <a:lstStyle/>
        <a:p>
          <a:endParaRPr lang="en-GB"/>
        </a:p>
      </dgm:t>
    </dgm:pt>
    <dgm:pt modelId="{FA61B93E-A62D-4A7A-9150-C87C62103CCE}" type="sibTrans" cxnId="{2F6AD85D-1B26-441A-B5DC-4860630188DD}">
      <dgm:prSet/>
      <dgm:spPr/>
      <dgm:t>
        <a:bodyPr/>
        <a:lstStyle/>
        <a:p>
          <a:endParaRPr lang="en-GB"/>
        </a:p>
      </dgm:t>
    </dgm:pt>
    <dgm:pt modelId="{79E1DFB7-FD97-43B2-AC8A-CC3A4A71477E}">
      <dgm:prSet custT="1"/>
      <dgm:spPr/>
      <dgm:t>
        <a:bodyPr/>
        <a:lstStyle/>
        <a:p>
          <a:r>
            <a:rPr lang="ru-RU" sz="2400" dirty="0">
              <a:solidFill>
                <a:schemeClr val="bg1"/>
              </a:solidFill>
            </a:rPr>
            <a:t>Визуализация данных в </a:t>
          </a:r>
          <a:r>
            <a:rPr lang="en-GB" sz="2400" dirty="0">
              <a:solidFill>
                <a:schemeClr val="bg1"/>
              </a:solidFill>
            </a:rPr>
            <a:t>Power BI</a:t>
          </a:r>
        </a:p>
      </dgm:t>
    </dgm:pt>
    <dgm:pt modelId="{A9E77269-946D-4E3A-B1BF-7087DD6226E9}" type="parTrans" cxnId="{2CBC56BD-9598-4D1A-BF15-1C5C0C7953E6}">
      <dgm:prSet/>
      <dgm:spPr/>
      <dgm:t>
        <a:bodyPr/>
        <a:lstStyle/>
        <a:p>
          <a:endParaRPr lang="en-GB"/>
        </a:p>
      </dgm:t>
    </dgm:pt>
    <dgm:pt modelId="{398EDB6D-CE4D-4EE7-B5D8-C3AA24828C27}" type="sibTrans" cxnId="{2CBC56BD-9598-4D1A-BF15-1C5C0C7953E6}">
      <dgm:prSet/>
      <dgm:spPr/>
      <dgm:t>
        <a:bodyPr/>
        <a:lstStyle/>
        <a:p>
          <a:endParaRPr lang="en-GB"/>
        </a:p>
      </dgm:t>
    </dgm:pt>
    <dgm:pt modelId="{92D9A1E5-C10C-4FEB-8D4E-D4FCC79E9F85}" type="pres">
      <dgm:prSet presAssocID="{162F69A6-0780-49EA-A6A8-3965C12489B2}" presName="vert0" presStyleCnt="0">
        <dgm:presLayoutVars>
          <dgm:dir/>
          <dgm:animOne val="branch"/>
          <dgm:animLvl val="lvl"/>
        </dgm:presLayoutVars>
      </dgm:prSet>
      <dgm:spPr/>
    </dgm:pt>
    <dgm:pt modelId="{E81B8303-B9C8-4497-97CE-B3D24268C13F}" type="pres">
      <dgm:prSet presAssocID="{30269CC2-8DD6-4402-82F3-18F164A732FF}" presName="thickLine" presStyleLbl="alignNode1" presStyleIdx="0" presStyleCnt="9"/>
      <dgm:spPr/>
    </dgm:pt>
    <dgm:pt modelId="{86317781-E9B7-46AB-8A13-D419025815D6}" type="pres">
      <dgm:prSet presAssocID="{30269CC2-8DD6-4402-82F3-18F164A732FF}" presName="horz1" presStyleCnt="0"/>
      <dgm:spPr/>
    </dgm:pt>
    <dgm:pt modelId="{6094B5D6-0AFF-426E-A23A-CE5963E389D1}" type="pres">
      <dgm:prSet presAssocID="{30269CC2-8DD6-4402-82F3-18F164A732FF}" presName="tx1" presStyleLbl="revTx" presStyleIdx="0" presStyleCnt="9"/>
      <dgm:spPr/>
    </dgm:pt>
    <dgm:pt modelId="{E12F0DEF-67B3-4DB7-9FF8-188E9A947E38}" type="pres">
      <dgm:prSet presAssocID="{30269CC2-8DD6-4402-82F3-18F164A732FF}" presName="vert1" presStyleCnt="0"/>
      <dgm:spPr/>
    </dgm:pt>
    <dgm:pt modelId="{6DE9FCEC-8883-4711-9624-0872A1D42507}" type="pres">
      <dgm:prSet presAssocID="{2B87ECDB-C552-42F6-9B52-6548A18B206B}" presName="thickLine" presStyleLbl="alignNode1" presStyleIdx="1" presStyleCnt="9"/>
      <dgm:spPr/>
    </dgm:pt>
    <dgm:pt modelId="{F0976841-9165-405C-965B-3B55D731CA4F}" type="pres">
      <dgm:prSet presAssocID="{2B87ECDB-C552-42F6-9B52-6548A18B206B}" presName="horz1" presStyleCnt="0"/>
      <dgm:spPr/>
    </dgm:pt>
    <dgm:pt modelId="{BA9C011A-C8EB-46B6-87B9-62290BBA5BF1}" type="pres">
      <dgm:prSet presAssocID="{2B87ECDB-C552-42F6-9B52-6548A18B206B}" presName="tx1" presStyleLbl="revTx" presStyleIdx="1" presStyleCnt="9"/>
      <dgm:spPr/>
    </dgm:pt>
    <dgm:pt modelId="{3C3729B8-EF64-4EBD-AF22-B1ED04A503FB}" type="pres">
      <dgm:prSet presAssocID="{2B87ECDB-C552-42F6-9B52-6548A18B206B}" presName="vert1" presStyleCnt="0"/>
      <dgm:spPr/>
    </dgm:pt>
    <dgm:pt modelId="{C19D4DB7-C220-44A8-95CA-C754FBDF5CA8}" type="pres">
      <dgm:prSet presAssocID="{419DF63C-9792-4EF5-9125-1EEF4D07C33F}" presName="thickLine" presStyleLbl="alignNode1" presStyleIdx="2" presStyleCnt="9"/>
      <dgm:spPr/>
    </dgm:pt>
    <dgm:pt modelId="{23587FAA-279C-4089-AFBC-91B591AF0FE0}" type="pres">
      <dgm:prSet presAssocID="{419DF63C-9792-4EF5-9125-1EEF4D07C33F}" presName="horz1" presStyleCnt="0"/>
      <dgm:spPr/>
    </dgm:pt>
    <dgm:pt modelId="{F368DC28-1800-4DED-A141-B2796959E96B}" type="pres">
      <dgm:prSet presAssocID="{419DF63C-9792-4EF5-9125-1EEF4D07C33F}" presName="tx1" presStyleLbl="revTx" presStyleIdx="2" presStyleCnt="9"/>
      <dgm:spPr/>
    </dgm:pt>
    <dgm:pt modelId="{E0D83882-D836-45A8-992D-3DDFC3705225}" type="pres">
      <dgm:prSet presAssocID="{419DF63C-9792-4EF5-9125-1EEF4D07C33F}" presName="vert1" presStyleCnt="0"/>
      <dgm:spPr/>
    </dgm:pt>
    <dgm:pt modelId="{41838545-D96E-4B0B-8B47-49A46EDE13AE}" type="pres">
      <dgm:prSet presAssocID="{1B1E513F-BEB7-483A-8F12-A8210AEF19E9}" presName="thickLine" presStyleLbl="alignNode1" presStyleIdx="3" presStyleCnt="9"/>
      <dgm:spPr/>
    </dgm:pt>
    <dgm:pt modelId="{26F38024-79C0-435F-8C04-15F046153A44}" type="pres">
      <dgm:prSet presAssocID="{1B1E513F-BEB7-483A-8F12-A8210AEF19E9}" presName="horz1" presStyleCnt="0"/>
      <dgm:spPr/>
    </dgm:pt>
    <dgm:pt modelId="{1545074B-1D70-4F3B-95E7-3E2C7518EE65}" type="pres">
      <dgm:prSet presAssocID="{1B1E513F-BEB7-483A-8F12-A8210AEF19E9}" presName="tx1" presStyleLbl="revTx" presStyleIdx="3" presStyleCnt="9"/>
      <dgm:spPr/>
    </dgm:pt>
    <dgm:pt modelId="{806EE607-1D10-45DE-AE49-A8769B83A40F}" type="pres">
      <dgm:prSet presAssocID="{1B1E513F-BEB7-483A-8F12-A8210AEF19E9}" presName="vert1" presStyleCnt="0"/>
      <dgm:spPr/>
    </dgm:pt>
    <dgm:pt modelId="{1400C262-CBB0-419D-97E0-92B2B3E8C97A}" type="pres">
      <dgm:prSet presAssocID="{F4A56385-3827-49D1-B533-953BA75136B7}" presName="thickLine" presStyleLbl="alignNode1" presStyleIdx="4" presStyleCnt="9"/>
      <dgm:spPr/>
    </dgm:pt>
    <dgm:pt modelId="{898768AE-773F-4C2D-B9D1-93922E640E41}" type="pres">
      <dgm:prSet presAssocID="{F4A56385-3827-49D1-B533-953BA75136B7}" presName="horz1" presStyleCnt="0"/>
      <dgm:spPr/>
    </dgm:pt>
    <dgm:pt modelId="{11D70289-CE1C-4CB4-9154-7EB129D846FB}" type="pres">
      <dgm:prSet presAssocID="{F4A56385-3827-49D1-B533-953BA75136B7}" presName="tx1" presStyleLbl="revTx" presStyleIdx="4" presStyleCnt="9"/>
      <dgm:spPr/>
    </dgm:pt>
    <dgm:pt modelId="{249340DE-2D07-445B-9379-7B6033BE80C4}" type="pres">
      <dgm:prSet presAssocID="{F4A56385-3827-49D1-B533-953BA75136B7}" presName="vert1" presStyleCnt="0"/>
      <dgm:spPr/>
    </dgm:pt>
    <dgm:pt modelId="{2E68431C-6FDB-4E78-A1F3-F59559A30C3D}" type="pres">
      <dgm:prSet presAssocID="{80F6F31B-5D7B-4BCF-B0C5-8001D81E085C}" presName="thickLine" presStyleLbl="alignNode1" presStyleIdx="5" presStyleCnt="9"/>
      <dgm:spPr/>
    </dgm:pt>
    <dgm:pt modelId="{951566E4-5720-4CCD-A99F-CCF55A48F02C}" type="pres">
      <dgm:prSet presAssocID="{80F6F31B-5D7B-4BCF-B0C5-8001D81E085C}" presName="horz1" presStyleCnt="0"/>
      <dgm:spPr/>
    </dgm:pt>
    <dgm:pt modelId="{F6E5AB77-14DD-45CB-B434-A7DEBD4BF884}" type="pres">
      <dgm:prSet presAssocID="{80F6F31B-5D7B-4BCF-B0C5-8001D81E085C}" presName="tx1" presStyleLbl="revTx" presStyleIdx="5" presStyleCnt="9"/>
      <dgm:spPr/>
    </dgm:pt>
    <dgm:pt modelId="{1C443E20-383F-4BDB-86FE-E04EDD4875AC}" type="pres">
      <dgm:prSet presAssocID="{80F6F31B-5D7B-4BCF-B0C5-8001D81E085C}" presName="vert1" presStyleCnt="0"/>
      <dgm:spPr/>
    </dgm:pt>
    <dgm:pt modelId="{CC2A896E-BB26-47D0-8977-CA1D3F162976}" type="pres">
      <dgm:prSet presAssocID="{D0754AED-F95F-4AED-BFCB-522ED2459F2C}" presName="thickLine" presStyleLbl="alignNode1" presStyleIdx="6" presStyleCnt="9"/>
      <dgm:spPr/>
    </dgm:pt>
    <dgm:pt modelId="{CFCF0D8C-CB7D-4DDA-BB6D-2DCA0ADD3792}" type="pres">
      <dgm:prSet presAssocID="{D0754AED-F95F-4AED-BFCB-522ED2459F2C}" presName="horz1" presStyleCnt="0"/>
      <dgm:spPr/>
    </dgm:pt>
    <dgm:pt modelId="{63E1A09E-4666-4FCB-9361-0661C63D7B0E}" type="pres">
      <dgm:prSet presAssocID="{D0754AED-F95F-4AED-BFCB-522ED2459F2C}" presName="tx1" presStyleLbl="revTx" presStyleIdx="6" presStyleCnt="9"/>
      <dgm:spPr/>
    </dgm:pt>
    <dgm:pt modelId="{2CC14747-9C78-4B6E-9E86-E4F6D6D3E2BD}" type="pres">
      <dgm:prSet presAssocID="{D0754AED-F95F-4AED-BFCB-522ED2459F2C}" presName="vert1" presStyleCnt="0"/>
      <dgm:spPr/>
    </dgm:pt>
    <dgm:pt modelId="{5CCDF4D1-228E-4F22-9ACE-8E31DDF2B42F}" type="pres">
      <dgm:prSet presAssocID="{79E1DFB7-FD97-43B2-AC8A-CC3A4A71477E}" presName="thickLine" presStyleLbl="alignNode1" presStyleIdx="7" presStyleCnt="9"/>
      <dgm:spPr/>
    </dgm:pt>
    <dgm:pt modelId="{031D9A8A-E2AC-48E3-8279-E39712C21745}" type="pres">
      <dgm:prSet presAssocID="{79E1DFB7-FD97-43B2-AC8A-CC3A4A71477E}" presName="horz1" presStyleCnt="0"/>
      <dgm:spPr/>
    </dgm:pt>
    <dgm:pt modelId="{2AE437AD-46A4-4927-B43E-96612DD60815}" type="pres">
      <dgm:prSet presAssocID="{79E1DFB7-FD97-43B2-AC8A-CC3A4A71477E}" presName="tx1" presStyleLbl="revTx" presStyleIdx="7" presStyleCnt="9"/>
      <dgm:spPr/>
    </dgm:pt>
    <dgm:pt modelId="{21C2FDC8-5CED-47EE-9E18-3AD32A683E1F}" type="pres">
      <dgm:prSet presAssocID="{79E1DFB7-FD97-43B2-AC8A-CC3A4A71477E}" presName="vert1" presStyleCnt="0"/>
      <dgm:spPr/>
    </dgm:pt>
    <dgm:pt modelId="{CC49F5F0-2808-4832-A16B-8F7008651595}" type="pres">
      <dgm:prSet presAssocID="{E73BD132-BEC1-4EFE-A3BF-A66D186513C8}" presName="thickLine" presStyleLbl="alignNode1" presStyleIdx="8" presStyleCnt="9"/>
      <dgm:spPr/>
    </dgm:pt>
    <dgm:pt modelId="{5DD7BF36-5766-4517-8B8C-CFA3F31DD6CB}" type="pres">
      <dgm:prSet presAssocID="{E73BD132-BEC1-4EFE-A3BF-A66D186513C8}" presName="horz1" presStyleCnt="0"/>
      <dgm:spPr/>
    </dgm:pt>
    <dgm:pt modelId="{F927C8F2-A77E-4218-888C-7DB853EA9A24}" type="pres">
      <dgm:prSet presAssocID="{E73BD132-BEC1-4EFE-A3BF-A66D186513C8}" presName="tx1" presStyleLbl="revTx" presStyleIdx="8" presStyleCnt="9"/>
      <dgm:spPr/>
    </dgm:pt>
    <dgm:pt modelId="{05016129-AE48-4939-A960-93734C6B1632}" type="pres">
      <dgm:prSet presAssocID="{E73BD132-BEC1-4EFE-A3BF-A66D186513C8}" presName="vert1" presStyleCnt="0"/>
      <dgm:spPr/>
    </dgm:pt>
  </dgm:ptLst>
  <dgm:cxnLst>
    <dgm:cxn modelId="{D96E0C09-9B8B-4CCF-AFA9-2E1C50F7026E}" type="presOf" srcId="{30269CC2-8DD6-4402-82F3-18F164A732FF}" destId="{6094B5D6-0AFF-426E-A23A-CE5963E389D1}" srcOrd="0" destOrd="0" presId="urn:microsoft.com/office/officeart/2008/layout/LinedList"/>
    <dgm:cxn modelId="{621EAA0A-B02B-433B-BA76-2C6D7A7FA4B0}" srcId="{162F69A6-0780-49EA-A6A8-3965C12489B2}" destId="{E73BD132-BEC1-4EFE-A3BF-A66D186513C8}" srcOrd="8" destOrd="0" parTransId="{CF97B859-BCCA-4524-A472-1A429646F63B}" sibTransId="{57EB6C20-53C2-40EB-AA39-5FFCA749EC3E}"/>
    <dgm:cxn modelId="{40BA5C18-B838-4E45-88C0-8E76867E9C5B}" type="presOf" srcId="{D0754AED-F95F-4AED-BFCB-522ED2459F2C}" destId="{63E1A09E-4666-4FCB-9361-0661C63D7B0E}" srcOrd="0" destOrd="0" presId="urn:microsoft.com/office/officeart/2008/layout/LinedList"/>
    <dgm:cxn modelId="{024B121E-3EE5-42C9-97D1-5E0D27C29DC3}" srcId="{162F69A6-0780-49EA-A6A8-3965C12489B2}" destId="{419DF63C-9792-4EF5-9125-1EEF4D07C33F}" srcOrd="2" destOrd="0" parTransId="{2B95E8EF-82FE-4F54-970D-D55C9AD8EC00}" sibTransId="{EA8773AB-BB82-4BF6-944E-80CD2086CE93}"/>
    <dgm:cxn modelId="{657F0124-95CC-481E-909B-BCCFF571F9D9}" type="presOf" srcId="{79E1DFB7-FD97-43B2-AC8A-CC3A4A71477E}" destId="{2AE437AD-46A4-4927-B43E-96612DD60815}" srcOrd="0" destOrd="0" presId="urn:microsoft.com/office/officeart/2008/layout/LinedList"/>
    <dgm:cxn modelId="{D9147B3B-582E-4932-9CBE-A1EDD313E9B7}" type="presOf" srcId="{419DF63C-9792-4EF5-9125-1EEF4D07C33F}" destId="{F368DC28-1800-4DED-A141-B2796959E96B}" srcOrd="0" destOrd="0" presId="urn:microsoft.com/office/officeart/2008/layout/LinedList"/>
    <dgm:cxn modelId="{2876003F-B6D3-4938-B691-94214BE6637B}" type="presOf" srcId="{E73BD132-BEC1-4EFE-A3BF-A66D186513C8}" destId="{F927C8F2-A77E-4218-888C-7DB853EA9A24}" srcOrd="0" destOrd="0" presId="urn:microsoft.com/office/officeart/2008/layout/LinedList"/>
    <dgm:cxn modelId="{2F6AD85D-1B26-441A-B5DC-4860630188DD}" srcId="{162F69A6-0780-49EA-A6A8-3965C12489B2}" destId="{D0754AED-F95F-4AED-BFCB-522ED2459F2C}" srcOrd="6" destOrd="0" parTransId="{2FBC85E2-8EAC-48BE-8D0D-D604A885FA8C}" sibTransId="{FA61B93E-A62D-4A7A-9150-C87C62103CCE}"/>
    <dgm:cxn modelId="{E10E548A-EB74-4576-8960-F6B63A1FE222}" type="presOf" srcId="{2B87ECDB-C552-42F6-9B52-6548A18B206B}" destId="{BA9C011A-C8EB-46B6-87B9-62290BBA5BF1}" srcOrd="0" destOrd="0" presId="urn:microsoft.com/office/officeart/2008/layout/LinedList"/>
    <dgm:cxn modelId="{8C68FC8E-2D1E-4BCE-A07F-58D1B9B48C91}" srcId="{162F69A6-0780-49EA-A6A8-3965C12489B2}" destId="{80F6F31B-5D7B-4BCF-B0C5-8001D81E085C}" srcOrd="5" destOrd="0" parTransId="{1D9DC80E-B2F0-49C1-9FB8-746B2DDDD48D}" sibTransId="{16C15316-6793-48D0-95F3-9E5421C9D753}"/>
    <dgm:cxn modelId="{91AFA996-5E3B-401C-B400-E70DBD4A4AB6}" srcId="{162F69A6-0780-49EA-A6A8-3965C12489B2}" destId="{2B87ECDB-C552-42F6-9B52-6548A18B206B}" srcOrd="1" destOrd="0" parTransId="{0DC560D9-C62C-41BA-8D68-CB78933BFF0C}" sibTransId="{80EFB54F-1AC8-40D9-981D-4C85160A5799}"/>
    <dgm:cxn modelId="{D572C096-14C8-487B-ABCD-6354192B80BA}" srcId="{162F69A6-0780-49EA-A6A8-3965C12489B2}" destId="{F4A56385-3827-49D1-B533-953BA75136B7}" srcOrd="4" destOrd="0" parTransId="{5C6E35C5-B6D6-42D4-9FF2-63E3FEC1E45F}" sibTransId="{E866DA3A-B427-429E-A892-4812B432ED79}"/>
    <dgm:cxn modelId="{7505C0A6-C574-46F8-91B8-E15727030E0A}" type="presOf" srcId="{F4A56385-3827-49D1-B533-953BA75136B7}" destId="{11D70289-CE1C-4CB4-9154-7EB129D846FB}" srcOrd="0" destOrd="0" presId="urn:microsoft.com/office/officeart/2008/layout/LinedList"/>
    <dgm:cxn modelId="{81C395AA-FE7F-4819-8F92-7BBBA70BE2A9}" type="presOf" srcId="{1B1E513F-BEB7-483A-8F12-A8210AEF19E9}" destId="{1545074B-1D70-4F3B-95E7-3E2C7518EE65}" srcOrd="0" destOrd="0" presId="urn:microsoft.com/office/officeart/2008/layout/LinedList"/>
    <dgm:cxn modelId="{2CBC56BD-9598-4D1A-BF15-1C5C0C7953E6}" srcId="{162F69A6-0780-49EA-A6A8-3965C12489B2}" destId="{79E1DFB7-FD97-43B2-AC8A-CC3A4A71477E}" srcOrd="7" destOrd="0" parTransId="{A9E77269-946D-4E3A-B1BF-7087DD6226E9}" sibTransId="{398EDB6D-CE4D-4EE7-B5D8-C3AA24828C27}"/>
    <dgm:cxn modelId="{8FF1F0C6-8541-4846-8F1B-950F9EF1B54D}" type="presOf" srcId="{80F6F31B-5D7B-4BCF-B0C5-8001D81E085C}" destId="{F6E5AB77-14DD-45CB-B434-A7DEBD4BF884}" srcOrd="0" destOrd="0" presId="urn:microsoft.com/office/officeart/2008/layout/LinedList"/>
    <dgm:cxn modelId="{FF0E71CD-164C-4576-A8D4-FB772B1A8D0E}" type="presOf" srcId="{162F69A6-0780-49EA-A6A8-3965C12489B2}" destId="{92D9A1E5-C10C-4FEB-8D4E-D4FCC79E9F85}" srcOrd="0" destOrd="0" presId="urn:microsoft.com/office/officeart/2008/layout/LinedList"/>
    <dgm:cxn modelId="{813C1BD6-5A4A-43F4-8BF7-0645F72381AA}" srcId="{162F69A6-0780-49EA-A6A8-3965C12489B2}" destId="{30269CC2-8DD6-4402-82F3-18F164A732FF}" srcOrd="0" destOrd="0" parTransId="{4A8A3B18-A3DE-475C-8BF1-FB4B84DDA43B}" sibTransId="{2DAA2C1D-14F6-4BCA-B047-0B53ADD46F43}"/>
    <dgm:cxn modelId="{9CD469EF-CF99-411A-B4B3-5B2C59AF684C}" srcId="{162F69A6-0780-49EA-A6A8-3965C12489B2}" destId="{1B1E513F-BEB7-483A-8F12-A8210AEF19E9}" srcOrd="3" destOrd="0" parTransId="{DB284026-3063-4705-B72C-ADE04469BE6D}" sibTransId="{D99C9B80-BA48-46B7-8B67-372E2AFD9E86}"/>
    <dgm:cxn modelId="{627DB8AC-EDBD-44F8-8010-45019E698C10}" type="presParOf" srcId="{92D9A1E5-C10C-4FEB-8D4E-D4FCC79E9F85}" destId="{E81B8303-B9C8-4497-97CE-B3D24268C13F}" srcOrd="0" destOrd="0" presId="urn:microsoft.com/office/officeart/2008/layout/LinedList"/>
    <dgm:cxn modelId="{49E9A759-9D4B-499C-941B-0F5390AC08A2}" type="presParOf" srcId="{92D9A1E5-C10C-4FEB-8D4E-D4FCC79E9F85}" destId="{86317781-E9B7-46AB-8A13-D419025815D6}" srcOrd="1" destOrd="0" presId="urn:microsoft.com/office/officeart/2008/layout/LinedList"/>
    <dgm:cxn modelId="{6ED9DB83-6E35-48C2-A307-61D2317D4482}" type="presParOf" srcId="{86317781-E9B7-46AB-8A13-D419025815D6}" destId="{6094B5D6-0AFF-426E-A23A-CE5963E389D1}" srcOrd="0" destOrd="0" presId="urn:microsoft.com/office/officeart/2008/layout/LinedList"/>
    <dgm:cxn modelId="{191D4C35-228B-4FE9-9472-8D8808F7D4D0}" type="presParOf" srcId="{86317781-E9B7-46AB-8A13-D419025815D6}" destId="{E12F0DEF-67B3-4DB7-9FF8-188E9A947E38}" srcOrd="1" destOrd="0" presId="urn:microsoft.com/office/officeart/2008/layout/LinedList"/>
    <dgm:cxn modelId="{B8A58D49-7A93-4F80-9DAE-433DA5B5E927}" type="presParOf" srcId="{92D9A1E5-C10C-4FEB-8D4E-D4FCC79E9F85}" destId="{6DE9FCEC-8883-4711-9624-0872A1D42507}" srcOrd="2" destOrd="0" presId="urn:microsoft.com/office/officeart/2008/layout/LinedList"/>
    <dgm:cxn modelId="{BE9610ED-BB4A-4E52-AF0F-CB6908E75600}" type="presParOf" srcId="{92D9A1E5-C10C-4FEB-8D4E-D4FCC79E9F85}" destId="{F0976841-9165-405C-965B-3B55D731CA4F}" srcOrd="3" destOrd="0" presId="urn:microsoft.com/office/officeart/2008/layout/LinedList"/>
    <dgm:cxn modelId="{41CFFF3B-FBEE-43DB-90E4-CF76831F15B6}" type="presParOf" srcId="{F0976841-9165-405C-965B-3B55D731CA4F}" destId="{BA9C011A-C8EB-46B6-87B9-62290BBA5BF1}" srcOrd="0" destOrd="0" presId="urn:microsoft.com/office/officeart/2008/layout/LinedList"/>
    <dgm:cxn modelId="{1A6FA09E-DF8E-4BE2-84E2-414A07377D64}" type="presParOf" srcId="{F0976841-9165-405C-965B-3B55D731CA4F}" destId="{3C3729B8-EF64-4EBD-AF22-B1ED04A503FB}" srcOrd="1" destOrd="0" presId="urn:microsoft.com/office/officeart/2008/layout/LinedList"/>
    <dgm:cxn modelId="{FE7593B8-189F-4EEA-9D6B-23616418761E}" type="presParOf" srcId="{92D9A1E5-C10C-4FEB-8D4E-D4FCC79E9F85}" destId="{C19D4DB7-C220-44A8-95CA-C754FBDF5CA8}" srcOrd="4" destOrd="0" presId="urn:microsoft.com/office/officeart/2008/layout/LinedList"/>
    <dgm:cxn modelId="{78F8021A-4BDE-4534-91A5-ACC631D20FF4}" type="presParOf" srcId="{92D9A1E5-C10C-4FEB-8D4E-D4FCC79E9F85}" destId="{23587FAA-279C-4089-AFBC-91B591AF0FE0}" srcOrd="5" destOrd="0" presId="urn:microsoft.com/office/officeart/2008/layout/LinedList"/>
    <dgm:cxn modelId="{47ED9649-6AEB-425D-9AFD-62419E1E6862}" type="presParOf" srcId="{23587FAA-279C-4089-AFBC-91B591AF0FE0}" destId="{F368DC28-1800-4DED-A141-B2796959E96B}" srcOrd="0" destOrd="0" presId="urn:microsoft.com/office/officeart/2008/layout/LinedList"/>
    <dgm:cxn modelId="{A15ECA84-03E0-4C3D-9F1B-1188ED9FC875}" type="presParOf" srcId="{23587FAA-279C-4089-AFBC-91B591AF0FE0}" destId="{E0D83882-D836-45A8-992D-3DDFC3705225}" srcOrd="1" destOrd="0" presId="urn:microsoft.com/office/officeart/2008/layout/LinedList"/>
    <dgm:cxn modelId="{35A1841F-DA2B-432A-9395-FECE0A8940EC}" type="presParOf" srcId="{92D9A1E5-C10C-4FEB-8D4E-D4FCC79E9F85}" destId="{41838545-D96E-4B0B-8B47-49A46EDE13AE}" srcOrd="6" destOrd="0" presId="urn:microsoft.com/office/officeart/2008/layout/LinedList"/>
    <dgm:cxn modelId="{D8109429-FDF5-4A8F-9CB6-6E378BD28764}" type="presParOf" srcId="{92D9A1E5-C10C-4FEB-8D4E-D4FCC79E9F85}" destId="{26F38024-79C0-435F-8C04-15F046153A44}" srcOrd="7" destOrd="0" presId="urn:microsoft.com/office/officeart/2008/layout/LinedList"/>
    <dgm:cxn modelId="{F339D4E5-5F52-426F-A15D-4D6715E4F694}" type="presParOf" srcId="{26F38024-79C0-435F-8C04-15F046153A44}" destId="{1545074B-1D70-4F3B-95E7-3E2C7518EE65}" srcOrd="0" destOrd="0" presId="urn:microsoft.com/office/officeart/2008/layout/LinedList"/>
    <dgm:cxn modelId="{18218B46-3B0E-4D5C-A1C0-A2399F640F80}" type="presParOf" srcId="{26F38024-79C0-435F-8C04-15F046153A44}" destId="{806EE607-1D10-45DE-AE49-A8769B83A40F}" srcOrd="1" destOrd="0" presId="urn:microsoft.com/office/officeart/2008/layout/LinedList"/>
    <dgm:cxn modelId="{C97EC2E9-6DFF-4746-8D54-FD58A149AED9}" type="presParOf" srcId="{92D9A1E5-C10C-4FEB-8D4E-D4FCC79E9F85}" destId="{1400C262-CBB0-419D-97E0-92B2B3E8C97A}" srcOrd="8" destOrd="0" presId="urn:microsoft.com/office/officeart/2008/layout/LinedList"/>
    <dgm:cxn modelId="{8DC278E0-26D1-41EE-B7B2-6444D163E3D4}" type="presParOf" srcId="{92D9A1E5-C10C-4FEB-8D4E-D4FCC79E9F85}" destId="{898768AE-773F-4C2D-B9D1-93922E640E41}" srcOrd="9" destOrd="0" presId="urn:microsoft.com/office/officeart/2008/layout/LinedList"/>
    <dgm:cxn modelId="{AC35C313-8EC9-47E3-9D0E-5EC461226628}" type="presParOf" srcId="{898768AE-773F-4C2D-B9D1-93922E640E41}" destId="{11D70289-CE1C-4CB4-9154-7EB129D846FB}" srcOrd="0" destOrd="0" presId="urn:microsoft.com/office/officeart/2008/layout/LinedList"/>
    <dgm:cxn modelId="{3F198B3A-13FC-4862-A2D5-6FA2ADF11470}" type="presParOf" srcId="{898768AE-773F-4C2D-B9D1-93922E640E41}" destId="{249340DE-2D07-445B-9379-7B6033BE80C4}" srcOrd="1" destOrd="0" presId="urn:microsoft.com/office/officeart/2008/layout/LinedList"/>
    <dgm:cxn modelId="{D20A68AA-3F18-4F93-8BDD-9D29ED778034}" type="presParOf" srcId="{92D9A1E5-C10C-4FEB-8D4E-D4FCC79E9F85}" destId="{2E68431C-6FDB-4E78-A1F3-F59559A30C3D}" srcOrd="10" destOrd="0" presId="urn:microsoft.com/office/officeart/2008/layout/LinedList"/>
    <dgm:cxn modelId="{01FB4BC2-2A11-483F-AFE1-49ADBBA4659A}" type="presParOf" srcId="{92D9A1E5-C10C-4FEB-8D4E-D4FCC79E9F85}" destId="{951566E4-5720-4CCD-A99F-CCF55A48F02C}" srcOrd="11" destOrd="0" presId="urn:microsoft.com/office/officeart/2008/layout/LinedList"/>
    <dgm:cxn modelId="{71F7FCCE-89A5-4C6E-92A8-2FB1DEE499D3}" type="presParOf" srcId="{951566E4-5720-4CCD-A99F-CCF55A48F02C}" destId="{F6E5AB77-14DD-45CB-B434-A7DEBD4BF884}" srcOrd="0" destOrd="0" presId="urn:microsoft.com/office/officeart/2008/layout/LinedList"/>
    <dgm:cxn modelId="{003718E1-AC53-4755-9D63-865DEA0C5705}" type="presParOf" srcId="{951566E4-5720-4CCD-A99F-CCF55A48F02C}" destId="{1C443E20-383F-4BDB-86FE-E04EDD4875AC}" srcOrd="1" destOrd="0" presId="urn:microsoft.com/office/officeart/2008/layout/LinedList"/>
    <dgm:cxn modelId="{DF84F142-F3C8-4752-A850-04F9B6AE1B2B}" type="presParOf" srcId="{92D9A1E5-C10C-4FEB-8D4E-D4FCC79E9F85}" destId="{CC2A896E-BB26-47D0-8977-CA1D3F162976}" srcOrd="12" destOrd="0" presId="urn:microsoft.com/office/officeart/2008/layout/LinedList"/>
    <dgm:cxn modelId="{8F2B8545-BF2D-41C0-A7C9-F38AFDDA7428}" type="presParOf" srcId="{92D9A1E5-C10C-4FEB-8D4E-D4FCC79E9F85}" destId="{CFCF0D8C-CB7D-4DDA-BB6D-2DCA0ADD3792}" srcOrd="13" destOrd="0" presId="urn:microsoft.com/office/officeart/2008/layout/LinedList"/>
    <dgm:cxn modelId="{87D7A161-D2F7-43E7-80D9-A4C78D5454B7}" type="presParOf" srcId="{CFCF0D8C-CB7D-4DDA-BB6D-2DCA0ADD3792}" destId="{63E1A09E-4666-4FCB-9361-0661C63D7B0E}" srcOrd="0" destOrd="0" presId="urn:microsoft.com/office/officeart/2008/layout/LinedList"/>
    <dgm:cxn modelId="{C259F375-D81F-4AF6-B312-FD4E2B6FDBE0}" type="presParOf" srcId="{CFCF0D8C-CB7D-4DDA-BB6D-2DCA0ADD3792}" destId="{2CC14747-9C78-4B6E-9E86-E4F6D6D3E2BD}" srcOrd="1" destOrd="0" presId="urn:microsoft.com/office/officeart/2008/layout/LinedList"/>
    <dgm:cxn modelId="{15A1A4B5-5A8D-458D-B2A7-021570112318}" type="presParOf" srcId="{92D9A1E5-C10C-4FEB-8D4E-D4FCC79E9F85}" destId="{5CCDF4D1-228E-4F22-9ACE-8E31DDF2B42F}" srcOrd="14" destOrd="0" presId="urn:microsoft.com/office/officeart/2008/layout/LinedList"/>
    <dgm:cxn modelId="{DD46F490-6276-4D41-B743-771CF0E0BEDC}" type="presParOf" srcId="{92D9A1E5-C10C-4FEB-8D4E-D4FCC79E9F85}" destId="{031D9A8A-E2AC-48E3-8279-E39712C21745}" srcOrd="15" destOrd="0" presId="urn:microsoft.com/office/officeart/2008/layout/LinedList"/>
    <dgm:cxn modelId="{390434A5-D797-40DB-ADF3-E4BA1E2D49F2}" type="presParOf" srcId="{031D9A8A-E2AC-48E3-8279-E39712C21745}" destId="{2AE437AD-46A4-4927-B43E-96612DD60815}" srcOrd="0" destOrd="0" presId="urn:microsoft.com/office/officeart/2008/layout/LinedList"/>
    <dgm:cxn modelId="{FD9DC9BE-259F-4C54-BAB2-50FE25269C7E}" type="presParOf" srcId="{031D9A8A-E2AC-48E3-8279-E39712C21745}" destId="{21C2FDC8-5CED-47EE-9E18-3AD32A683E1F}" srcOrd="1" destOrd="0" presId="urn:microsoft.com/office/officeart/2008/layout/LinedList"/>
    <dgm:cxn modelId="{7A91DDBF-3C3D-45D4-A2D6-DC6DF733098F}" type="presParOf" srcId="{92D9A1E5-C10C-4FEB-8D4E-D4FCC79E9F85}" destId="{CC49F5F0-2808-4832-A16B-8F7008651595}" srcOrd="16" destOrd="0" presId="urn:microsoft.com/office/officeart/2008/layout/LinedList"/>
    <dgm:cxn modelId="{0145FB54-0671-4141-8B94-B5963C316221}" type="presParOf" srcId="{92D9A1E5-C10C-4FEB-8D4E-D4FCC79E9F85}" destId="{5DD7BF36-5766-4517-8B8C-CFA3F31DD6CB}" srcOrd="17" destOrd="0" presId="urn:microsoft.com/office/officeart/2008/layout/LinedList"/>
    <dgm:cxn modelId="{743A4D45-E564-44C6-BB7C-848A371B67BB}" type="presParOf" srcId="{5DD7BF36-5766-4517-8B8C-CFA3F31DD6CB}" destId="{F927C8F2-A77E-4218-888C-7DB853EA9A24}" srcOrd="0" destOrd="0" presId="urn:microsoft.com/office/officeart/2008/layout/LinedList"/>
    <dgm:cxn modelId="{91B6A15B-766F-4632-8945-CB9A5230BC71}" type="presParOf" srcId="{5DD7BF36-5766-4517-8B8C-CFA3F31DD6CB}" destId="{05016129-AE48-4939-A960-93734C6B1632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192402E-D48E-4A20-9102-455829196172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 rtlCol="0"/>
        <a:lstStyle/>
        <a:p>
          <a:pPr rtl="0"/>
          <a:endParaRPr lang="en-US"/>
        </a:p>
      </dgm:t>
    </dgm:pt>
    <dgm:pt modelId="{7A49DF98-867D-48FD-8C6A-11619CC54E26}">
      <dgm:prSet custT="1"/>
      <dgm:spPr>
        <a:gradFill>
          <a:gsLst>
            <a:gs pos="1000">
              <a:schemeClr val="tx1">
                <a:lumMod val="85000"/>
                <a:lumOff val="15000"/>
              </a:schemeClr>
            </a:gs>
            <a:gs pos="100000">
              <a:schemeClr val="accent2">
                <a:lumMod val="50000"/>
              </a:schemeClr>
            </a:gs>
          </a:gsLst>
          <a:lin ang="12600000" scaled="0"/>
        </a:gradFill>
        <a:ln/>
      </dgm:spPr>
      <dgm:t>
        <a:bodyPr vert="horz" lIns="396000" tIns="45720" rIns="396000" bIns="45720" rtlCol="0" anchor="ctr"/>
        <a:lstStyle/>
        <a:p>
          <a:pPr algn="l" defTabSz="914400" rtl="0" eaLnBrk="1" latinLnBrk="0" hangingPunct="1">
            <a:lnSpc>
              <a:spcPct val="100000"/>
            </a:lnSpc>
            <a:spcBef>
              <a:spcPct val="0"/>
            </a:spcBef>
            <a:buNone/>
          </a:pPr>
          <a:r>
            <a:rPr lang="ru-RU" sz="3200" kern="1200" spc="-150" noProof="0" dirty="0">
              <a:solidFill>
                <a:schemeClr val="bg1"/>
              </a:solidFill>
              <a:latin typeface="Corbel" panose="020B0503020204020204" pitchFamily="34" charset="0"/>
              <a:ea typeface="+mj-ea"/>
              <a:cs typeface="+mj-cs"/>
            </a:rPr>
            <a:t>Концептуальное проектирование БД</a:t>
          </a:r>
          <a:endParaRPr lang="en-GB" sz="3200" kern="1200" spc="-150" noProof="0" dirty="0">
            <a:solidFill>
              <a:schemeClr val="bg1"/>
            </a:solidFill>
            <a:latin typeface="Corbel" panose="020B0503020204020204" pitchFamily="34" charset="0"/>
            <a:ea typeface="+mj-ea"/>
            <a:cs typeface="+mj-cs"/>
          </a:endParaRPr>
        </a:p>
      </dgm:t>
    </dgm:pt>
    <dgm:pt modelId="{68E16295-5968-427D-8FEC-140904115879}" type="parTrans" cxnId="{1514D9C3-0364-4D35-B599-B493CBB9F80D}">
      <dgm:prSet/>
      <dgm:spPr/>
      <dgm:t>
        <a:bodyPr rtlCol="0"/>
        <a:lstStyle/>
        <a:p>
          <a:pPr rtl="0"/>
          <a:endParaRPr lang="en-GB" sz="2800" noProof="0" dirty="0"/>
        </a:p>
      </dgm:t>
    </dgm:pt>
    <dgm:pt modelId="{C8FD5B74-EA17-4780-8EAB-5CC8C9F831ED}" type="sibTrans" cxnId="{1514D9C3-0364-4D35-B599-B493CBB9F80D}">
      <dgm:prSet/>
      <dgm:spPr/>
      <dgm:t>
        <a:bodyPr rtlCol="0"/>
        <a:lstStyle/>
        <a:p>
          <a:pPr rtl="0"/>
          <a:endParaRPr lang="en-GB" sz="2800" noProof="0" dirty="0"/>
        </a:p>
      </dgm:t>
    </dgm:pt>
    <dgm:pt modelId="{48838873-4431-4954-9171-1238775AC576}" type="pres">
      <dgm:prSet presAssocID="{B192402E-D48E-4A20-9102-455829196172}" presName="linear" presStyleCnt="0">
        <dgm:presLayoutVars>
          <dgm:dir/>
          <dgm:animLvl val="lvl"/>
          <dgm:resizeHandles val="exact"/>
        </dgm:presLayoutVars>
      </dgm:prSet>
      <dgm:spPr/>
    </dgm:pt>
    <dgm:pt modelId="{ADA60600-5F4A-49C6-91D8-2B4F4EF7F0C5}" type="pres">
      <dgm:prSet presAssocID="{7A49DF98-867D-48FD-8C6A-11619CC54E26}" presName="parentLin" presStyleCnt="0"/>
      <dgm:spPr/>
    </dgm:pt>
    <dgm:pt modelId="{47D332B7-C90F-4055-8376-68DED81340C7}" type="pres">
      <dgm:prSet presAssocID="{7A49DF98-867D-48FD-8C6A-11619CC54E26}" presName="parentLeftMargin" presStyleLbl="node1" presStyleIdx="0" presStyleCnt="1"/>
      <dgm:spPr/>
    </dgm:pt>
    <dgm:pt modelId="{8EFCDC49-2431-44A7-9E88-01190BAF5B19}" type="pres">
      <dgm:prSet presAssocID="{7A49DF98-867D-48FD-8C6A-11619CC54E26}" presName="parentText" presStyleLbl="node1" presStyleIdx="0" presStyleCnt="1" custScaleX="159657" custScaleY="66669" custLinFactNeighborX="-100000" custLinFactNeighborY="-7">
        <dgm:presLayoutVars>
          <dgm:chMax val="0"/>
          <dgm:bulletEnabled val="1"/>
        </dgm:presLayoutVars>
      </dgm:prSet>
      <dgm:spPr>
        <a:xfrm>
          <a:off x="0" y="0"/>
          <a:ext cx="5288516" cy="975293"/>
        </a:xfrm>
        <a:prstGeom prst="rect">
          <a:avLst/>
        </a:prstGeom>
      </dgm:spPr>
    </dgm:pt>
    <dgm:pt modelId="{F95C0667-9363-47DF-A653-E9673BF14A41}" type="pres">
      <dgm:prSet presAssocID="{7A49DF98-867D-48FD-8C6A-11619CC54E26}" presName="negativeSpace" presStyleCnt="0"/>
      <dgm:spPr/>
    </dgm:pt>
    <dgm:pt modelId="{A7174219-EC9E-4267-A04D-B18EE847387A}" type="pres">
      <dgm:prSet presAssocID="{7A49DF98-867D-48FD-8C6A-11619CC54E26}" presName="childText" presStyleLbl="conFgAcc1" presStyleIdx="0" presStyleCnt="1" custScaleX="91023" custScaleY="32143">
        <dgm:presLayoutVars>
          <dgm:bulletEnabled val="1"/>
        </dgm:presLayoutVars>
      </dgm:prSet>
      <dgm:spPr/>
    </dgm:pt>
  </dgm:ptLst>
  <dgm:cxnLst>
    <dgm:cxn modelId="{260CC718-1C19-4A58-B25E-4613464E2BCD}" type="presOf" srcId="{B192402E-D48E-4A20-9102-455829196172}" destId="{48838873-4431-4954-9171-1238775AC576}" srcOrd="0" destOrd="0" presId="urn:microsoft.com/office/officeart/2005/8/layout/list1"/>
    <dgm:cxn modelId="{323B659E-DBBB-459D-BAA9-704ADD5267A5}" type="presOf" srcId="{7A49DF98-867D-48FD-8C6A-11619CC54E26}" destId="{8EFCDC49-2431-44A7-9E88-01190BAF5B19}" srcOrd="1" destOrd="0" presId="urn:microsoft.com/office/officeart/2005/8/layout/list1"/>
    <dgm:cxn modelId="{1514D9C3-0364-4D35-B599-B493CBB9F80D}" srcId="{B192402E-D48E-4A20-9102-455829196172}" destId="{7A49DF98-867D-48FD-8C6A-11619CC54E26}" srcOrd="0" destOrd="0" parTransId="{68E16295-5968-427D-8FEC-140904115879}" sibTransId="{C8FD5B74-EA17-4780-8EAB-5CC8C9F831ED}"/>
    <dgm:cxn modelId="{50E4AAED-ECDC-4575-BA45-A3C06AC70654}" type="presOf" srcId="{7A49DF98-867D-48FD-8C6A-11619CC54E26}" destId="{47D332B7-C90F-4055-8376-68DED81340C7}" srcOrd="0" destOrd="0" presId="urn:microsoft.com/office/officeart/2005/8/layout/list1"/>
    <dgm:cxn modelId="{D78A3A74-3735-46A5-AE53-D5DBFCE60B3C}" type="presParOf" srcId="{48838873-4431-4954-9171-1238775AC576}" destId="{ADA60600-5F4A-49C6-91D8-2B4F4EF7F0C5}" srcOrd="0" destOrd="0" presId="urn:microsoft.com/office/officeart/2005/8/layout/list1"/>
    <dgm:cxn modelId="{0BA1AE4E-38D2-4A37-B0B8-E3322BED4927}" type="presParOf" srcId="{ADA60600-5F4A-49C6-91D8-2B4F4EF7F0C5}" destId="{47D332B7-C90F-4055-8376-68DED81340C7}" srcOrd="0" destOrd="0" presId="urn:microsoft.com/office/officeart/2005/8/layout/list1"/>
    <dgm:cxn modelId="{D5C3BD72-4785-4C45-A8D6-1E2106C5A127}" type="presParOf" srcId="{ADA60600-5F4A-49C6-91D8-2B4F4EF7F0C5}" destId="{8EFCDC49-2431-44A7-9E88-01190BAF5B19}" srcOrd="1" destOrd="0" presId="urn:microsoft.com/office/officeart/2005/8/layout/list1"/>
    <dgm:cxn modelId="{0EF623F6-C99C-4198-8F44-98A4197C3E57}" type="presParOf" srcId="{48838873-4431-4954-9171-1238775AC576}" destId="{F95C0667-9363-47DF-A653-E9673BF14A41}" srcOrd="1" destOrd="0" presId="urn:microsoft.com/office/officeart/2005/8/layout/list1"/>
    <dgm:cxn modelId="{FC6441F3-3646-434B-8813-D41E2442279A}" type="presParOf" srcId="{48838873-4431-4954-9171-1238775AC576}" destId="{A7174219-EC9E-4267-A04D-B18EE847387A}" srcOrd="2" destOrd="0" presId="urn:microsoft.com/office/officeart/2005/8/layout/list1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192402E-D48E-4A20-9102-455829196172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 rtlCol="0"/>
        <a:lstStyle/>
        <a:p>
          <a:pPr rtl="0"/>
          <a:endParaRPr lang="en-US"/>
        </a:p>
      </dgm:t>
    </dgm:pt>
    <dgm:pt modelId="{7A49DF98-867D-48FD-8C6A-11619CC54E26}">
      <dgm:prSet custT="1"/>
      <dgm:spPr>
        <a:gradFill>
          <a:gsLst>
            <a:gs pos="1000">
              <a:schemeClr val="tx1">
                <a:lumMod val="85000"/>
                <a:lumOff val="15000"/>
              </a:schemeClr>
            </a:gs>
            <a:gs pos="100000">
              <a:schemeClr val="accent2">
                <a:lumMod val="50000"/>
              </a:schemeClr>
            </a:gs>
          </a:gsLst>
          <a:lin ang="12600000" scaled="0"/>
        </a:gradFill>
        <a:ln/>
      </dgm:spPr>
      <dgm:t>
        <a:bodyPr vert="horz" lIns="396000" tIns="45720" rIns="396000" bIns="45720" rtlCol="0" anchor="ctr"/>
        <a:lstStyle/>
        <a:p>
          <a:pPr marL="0" marR="0" lvl="0" indent="0" algn="l" defTabSz="914400" rtl="0" eaLnBrk="1" fontAlgn="auto" latinLnBrk="0" hangingPunct="1">
            <a:lnSpc>
              <a:spcPct val="100000"/>
            </a:lnSpc>
            <a:spcBef>
              <a:spcPct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ru-RU" sz="3200" kern="1200" spc="-150" noProof="0" dirty="0">
              <a:solidFill>
                <a:schemeClr val="bg1"/>
              </a:solidFill>
              <a:latin typeface="Corbel" panose="020B0503020204020204" pitchFamily="34" charset="0"/>
              <a:ea typeface="+mj-ea"/>
              <a:cs typeface="+mj-cs"/>
            </a:rPr>
            <a:t>Логическое</a:t>
          </a:r>
        </a:p>
        <a:p>
          <a:pPr marL="0" marR="0" lvl="0" indent="0" algn="l" defTabSz="914400" rtl="0" eaLnBrk="1" fontAlgn="auto" latinLnBrk="0" hangingPunct="1">
            <a:lnSpc>
              <a:spcPct val="100000"/>
            </a:lnSpc>
            <a:spcBef>
              <a:spcPct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ru-RU" sz="3200" kern="1200" spc="-150" noProof="0" dirty="0">
              <a:solidFill>
                <a:schemeClr val="bg1"/>
              </a:solidFill>
              <a:latin typeface="Corbel" panose="020B0503020204020204" pitchFamily="34" charset="0"/>
              <a:ea typeface="+mj-ea"/>
              <a:cs typeface="+mj-cs"/>
            </a:rPr>
            <a:t>проектирование БД</a:t>
          </a:r>
        </a:p>
        <a:p>
          <a:pPr marL="0" marR="0" lvl="0" indent="0" algn="just" defTabSz="914400" rtl="0" eaLnBrk="1" fontAlgn="auto" latinLnBrk="0" hangingPunct="1">
            <a:lnSpc>
              <a:spcPct val="100000"/>
            </a:lnSpc>
            <a:spcBef>
              <a:spcPct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ru-RU" sz="1800" kern="1200" spc="-150" noProof="0" dirty="0">
              <a:solidFill>
                <a:schemeClr val="bg1"/>
              </a:solidFill>
              <a:latin typeface="Corbel" panose="020B0503020204020204" pitchFamily="34" charset="0"/>
              <a:ea typeface="+mj-ea"/>
              <a:cs typeface="+mj-cs"/>
            </a:rPr>
            <a:t>с </a:t>
          </a:r>
          <a:r>
            <a:rPr lang="ru-RU" sz="2000" kern="1200" spc="-150" noProof="0" dirty="0">
              <a:solidFill>
                <a:schemeClr val="bg1"/>
              </a:solidFill>
              <a:latin typeface="Corbel" panose="020B0503020204020204" pitchFamily="34" charset="0"/>
              <a:ea typeface="+mj-ea"/>
              <a:cs typeface="+mj-cs"/>
            </a:rPr>
            <a:t>использованием веб-приложения diagrams.ne</a:t>
          </a:r>
          <a:r>
            <a:rPr lang="en-GB" sz="2000" kern="1200" spc="-150" noProof="0" dirty="0">
              <a:solidFill>
                <a:schemeClr val="bg1"/>
              </a:solidFill>
              <a:latin typeface="Corbel" panose="020B0503020204020204" pitchFamily="34" charset="0"/>
              <a:ea typeface="+mj-ea"/>
              <a:cs typeface="+mj-cs"/>
            </a:rPr>
            <a:t>t</a:t>
          </a:r>
          <a:endParaRPr lang="ru-RU" sz="1800" kern="1200" spc="-150" noProof="0" dirty="0">
            <a:solidFill>
              <a:schemeClr val="bg1"/>
            </a:solidFill>
            <a:latin typeface="Corbel" panose="020B0503020204020204" pitchFamily="34" charset="0"/>
            <a:ea typeface="+mj-ea"/>
            <a:cs typeface="+mj-cs"/>
          </a:endParaRPr>
        </a:p>
      </dgm:t>
    </dgm:pt>
    <dgm:pt modelId="{68E16295-5968-427D-8FEC-140904115879}" type="parTrans" cxnId="{1514D9C3-0364-4D35-B599-B493CBB9F80D}">
      <dgm:prSet/>
      <dgm:spPr/>
      <dgm:t>
        <a:bodyPr rtlCol="0"/>
        <a:lstStyle/>
        <a:p>
          <a:pPr rtl="0"/>
          <a:endParaRPr lang="en-GB" sz="2800" noProof="0" dirty="0"/>
        </a:p>
      </dgm:t>
    </dgm:pt>
    <dgm:pt modelId="{C8FD5B74-EA17-4780-8EAB-5CC8C9F831ED}" type="sibTrans" cxnId="{1514D9C3-0364-4D35-B599-B493CBB9F80D}">
      <dgm:prSet/>
      <dgm:spPr/>
      <dgm:t>
        <a:bodyPr rtlCol="0"/>
        <a:lstStyle/>
        <a:p>
          <a:pPr rtl="0"/>
          <a:endParaRPr lang="en-GB" sz="2800" noProof="0" dirty="0"/>
        </a:p>
      </dgm:t>
    </dgm:pt>
    <dgm:pt modelId="{48838873-4431-4954-9171-1238775AC576}" type="pres">
      <dgm:prSet presAssocID="{B192402E-D48E-4A20-9102-455829196172}" presName="linear" presStyleCnt="0">
        <dgm:presLayoutVars>
          <dgm:dir/>
          <dgm:animLvl val="lvl"/>
          <dgm:resizeHandles val="exact"/>
        </dgm:presLayoutVars>
      </dgm:prSet>
      <dgm:spPr/>
    </dgm:pt>
    <dgm:pt modelId="{ADA60600-5F4A-49C6-91D8-2B4F4EF7F0C5}" type="pres">
      <dgm:prSet presAssocID="{7A49DF98-867D-48FD-8C6A-11619CC54E26}" presName="parentLin" presStyleCnt="0"/>
      <dgm:spPr/>
    </dgm:pt>
    <dgm:pt modelId="{47D332B7-C90F-4055-8376-68DED81340C7}" type="pres">
      <dgm:prSet presAssocID="{7A49DF98-867D-48FD-8C6A-11619CC54E26}" presName="parentLeftMargin" presStyleLbl="node1" presStyleIdx="0" presStyleCnt="1"/>
      <dgm:spPr/>
    </dgm:pt>
    <dgm:pt modelId="{8EFCDC49-2431-44A7-9E88-01190BAF5B19}" type="pres">
      <dgm:prSet presAssocID="{7A49DF98-867D-48FD-8C6A-11619CC54E26}" presName="parentText" presStyleLbl="node1" presStyleIdx="0" presStyleCnt="1" custScaleX="723812" custScaleY="90434" custLinFactX="-44994" custLinFactNeighborX="-100000" custLinFactNeighborY="-42358">
        <dgm:presLayoutVars>
          <dgm:chMax val="0"/>
          <dgm:bulletEnabled val="1"/>
        </dgm:presLayoutVars>
      </dgm:prSet>
      <dgm:spPr>
        <a:xfrm>
          <a:off x="0" y="0"/>
          <a:ext cx="5288516" cy="975293"/>
        </a:xfrm>
        <a:prstGeom prst="rect">
          <a:avLst/>
        </a:prstGeom>
      </dgm:spPr>
    </dgm:pt>
    <dgm:pt modelId="{F95C0667-9363-47DF-A653-E9673BF14A41}" type="pres">
      <dgm:prSet presAssocID="{7A49DF98-867D-48FD-8C6A-11619CC54E26}" presName="negativeSpace" presStyleCnt="0"/>
      <dgm:spPr/>
    </dgm:pt>
    <dgm:pt modelId="{A7174219-EC9E-4267-A04D-B18EE847387A}" type="pres">
      <dgm:prSet presAssocID="{7A49DF98-867D-48FD-8C6A-11619CC54E26}" presName="childText" presStyleLbl="conFgAcc1" presStyleIdx="0" presStyleCnt="1" custFlipHor="1" custScaleX="49256" custScaleY="16902" custLinFactY="74683" custLinFactNeighborX="16005" custLinFactNeighborY="100000">
        <dgm:presLayoutVars>
          <dgm:bulletEnabled val="1"/>
        </dgm:presLayoutVars>
      </dgm:prSet>
      <dgm:spPr/>
    </dgm:pt>
  </dgm:ptLst>
  <dgm:cxnLst>
    <dgm:cxn modelId="{260CC718-1C19-4A58-B25E-4613464E2BCD}" type="presOf" srcId="{B192402E-D48E-4A20-9102-455829196172}" destId="{48838873-4431-4954-9171-1238775AC576}" srcOrd="0" destOrd="0" presId="urn:microsoft.com/office/officeart/2005/8/layout/list1"/>
    <dgm:cxn modelId="{323B659E-DBBB-459D-BAA9-704ADD5267A5}" type="presOf" srcId="{7A49DF98-867D-48FD-8C6A-11619CC54E26}" destId="{8EFCDC49-2431-44A7-9E88-01190BAF5B19}" srcOrd="1" destOrd="0" presId="urn:microsoft.com/office/officeart/2005/8/layout/list1"/>
    <dgm:cxn modelId="{1514D9C3-0364-4D35-B599-B493CBB9F80D}" srcId="{B192402E-D48E-4A20-9102-455829196172}" destId="{7A49DF98-867D-48FD-8C6A-11619CC54E26}" srcOrd="0" destOrd="0" parTransId="{68E16295-5968-427D-8FEC-140904115879}" sibTransId="{C8FD5B74-EA17-4780-8EAB-5CC8C9F831ED}"/>
    <dgm:cxn modelId="{50E4AAED-ECDC-4575-BA45-A3C06AC70654}" type="presOf" srcId="{7A49DF98-867D-48FD-8C6A-11619CC54E26}" destId="{47D332B7-C90F-4055-8376-68DED81340C7}" srcOrd="0" destOrd="0" presId="urn:microsoft.com/office/officeart/2005/8/layout/list1"/>
    <dgm:cxn modelId="{D78A3A74-3735-46A5-AE53-D5DBFCE60B3C}" type="presParOf" srcId="{48838873-4431-4954-9171-1238775AC576}" destId="{ADA60600-5F4A-49C6-91D8-2B4F4EF7F0C5}" srcOrd="0" destOrd="0" presId="urn:microsoft.com/office/officeart/2005/8/layout/list1"/>
    <dgm:cxn modelId="{0BA1AE4E-38D2-4A37-B0B8-E3322BED4927}" type="presParOf" srcId="{ADA60600-5F4A-49C6-91D8-2B4F4EF7F0C5}" destId="{47D332B7-C90F-4055-8376-68DED81340C7}" srcOrd="0" destOrd="0" presId="urn:microsoft.com/office/officeart/2005/8/layout/list1"/>
    <dgm:cxn modelId="{D5C3BD72-4785-4C45-A8D6-1E2106C5A127}" type="presParOf" srcId="{ADA60600-5F4A-49C6-91D8-2B4F4EF7F0C5}" destId="{8EFCDC49-2431-44A7-9E88-01190BAF5B19}" srcOrd="1" destOrd="0" presId="urn:microsoft.com/office/officeart/2005/8/layout/list1"/>
    <dgm:cxn modelId="{0EF623F6-C99C-4198-8F44-98A4197C3E57}" type="presParOf" srcId="{48838873-4431-4954-9171-1238775AC576}" destId="{F95C0667-9363-47DF-A653-E9673BF14A41}" srcOrd="1" destOrd="0" presId="urn:microsoft.com/office/officeart/2005/8/layout/list1"/>
    <dgm:cxn modelId="{FC6441F3-3646-434B-8813-D41E2442279A}" type="presParOf" srcId="{48838873-4431-4954-9171-1238775AC576}" destId="{A7174219-EC9E-4267-A04D-B18EE847387A}" srcOrd="2" destOrd="0" presId="urn:microsoft.com/office/officeart/2005/8/layout/list1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1B8303-B9C8-4497-97CE-B3D24268C13F}">
      <dsp:nvSpPr>
        <dsp:cNvPr id="0" name=""/>
        <dsp:cNvSpPr/>
      </dsp:nvSpPr>
      <dsp:spPr>
        <a:xfrm>
          <a:off x="0" y="784"/>
          <a:ext cx="7467600" cy="0"/>
        </a:xfrm>
        <a:prstGeom prst="lin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6094B5D6-0AFF-426E-A23A-CE5963E389D1}">
      <dsp:nvSpPr>
        <dsp:cNvPr id="0" name=""/>
        <dsp:cNvSpPr/>
      </dsp:nvSpPr>
      <dsp:spPr>
        <a:xfrm>
          <a:off x="0" y="784"/>
          <a:ext cx="7467600" cy="7139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rtlCol="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noProof="0" dirty="0">
              <a:solidFill>
                <a:schemeClr val="bg1"/>
              </a:solidFill>
            </a:rPr>
            <a:t>Концептуальное проектирование БД</a:t>
          </a:r>
          <a:endParaRPr lang="en-GB" sz="2400" kern="1200" noProof="0" dirty="0">
            <a:solidFill>
              <a:schemeClr val="bg1"/>
            </a:solidFill>
          </a:endParaRPr>
        </a:p>
      </dsp:txBody>
      <dsp:txXfrm>
        <a:off x="0" y="784"/>
        <a:ext cx="7467600" cy="713918"/>
      </dsp:txXfrm>
    </dsp:sp>
    <dsp:sp modelId="{6DE9FCEC-8883-4711-9624-0872A1D42507}">
      <dsp:nvSpPr>
        <dsp:cNvPr id="0" name=""/>
        <dsp:cNvSpPr/>
      </dsp:nvSpPr>
      <dsp:spPr>
        <a:xfrm>
          <a:off x="0" y="714702"/>
          <a:ext cx="7467600" cy="0"/>
        </a:xfrm>
        <a:prstGeom prst="lin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BA9C011A-C8EB-46B6-87B9-62290BBA5BF1}">
      <dsp:nvSpPr>
        <dsp:cNvPr id="0" name=""/>
        <dsp:cNvSpPr/>
      </dsp:nvSpPr>
      <dsp:spPr>
        <a:xfrm>
          <a:off x="0" y="714702"/>
          <a:ext cx="7467600" cy="7139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rtlCol="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noProof="0" dirty="0">
              <a:solidFill>
                <a:schemeClr val="bg1"/>
              </a:solidFill>
            </a:rPr>
            <a:t>Логическое проектирование БД</a:t>
          </a:r>
          <a:endParaRPr lang="en-GB" sz="2400" kern="1200" noProof="0" dirty="0">
            <a:solidFill>
              <a:schemeClr val="bg1"/>
            </a:solidFill>
          </a:endParaRPr>
        </a:p>
      </dsp:txBody>
      <dsp:txXfrm>
        <a:off x="0" y="714702"/>
        <a:ext cx="7467600" cy="713918"/>
      </dsp:txXfrm>
    </dsp:sp>
    <dsp:sp modelId="{C19D4DB7-C220-44A8-95CA-C754FBDF5CA8}">
      <dsp:nvSpPr>
        <dsp:cNvPr id="0" name=""/>
        <dsp:cNvSpPr/>
      </dsp:nvSpPr>
      <dsp:spPr>
        <a:xfrm>
          <a:off x="0" y="1428621"/>
          <a:ext cx="7467600" cy="0"/>
        </a:xfrm>
        <a:prstGeom prst="lin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F368DC28-1800-4DED-A141-B2796959E96B}">
      <dsp:nvSpPr>
        <dsp:cNvPr id="0" name=""/>
        <dsp:cNvSpPr/>
      </dsp:nvSpPr>
      <dsp:spPr>
        <a:xfrm>
          <a:off x="0" y="1428621"/>
          <a:ext cx="7467600" cy="7139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rtlCol="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noProof="0" dirty="0">
              <a:solidFill>
                <a:schemeClr val="bg1"/>
              </a:solidFill>
            </a:rPr>
            <a:t>Физическое проектирование БД</a:t>
          </a:r>
          <a:endParaRPr lang="en-GB" sz="2400" kern="1200" noProof="0" dirty="0">
            <a:solidFill>
              <a:schemeClr val="bg1"/>
            </a:solidFill>
          </a:endParaRPr>
        </a:p>
      </dsp:txBody>
      <dsp:txXfrm>
        <a:off x="0" y="1428621"/>
        <a:ext cx="7467600" cy="713918"/>
      </dsp:txXfrm>
    </dsp:sp>
    <dsp:sp modelId="{41838545-D96E-4B0B-8B47-49A46EDE13AE}">
      <dsp:nvSpPr>
        <dsp:cNvPr id="0" name=""/>
        <dsp:cNvSpPr/>
      </dsp:nvSpPr>
      <dsp:spPr>
        <a:xfrm>
          <a:off x="0" y="2142539"/>
          <a:ext cx="7467600" cy="0"/>
        </a:xfrm>
        <a:prstGeom prst="lin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1545074B-1D70-4F3B-95E7-3E2C7518EE65}">
      <dsp:nvSpPr>
        <dsp:cNvPr id="0" name=""/>
        <dsp:cNvSpPr/>
      </dsp:nvSpPr>
      <dsp:spPr>
        <a:xfrm>
          <a:off x="0" y="2142539"/>
          <a:ext cx="7467600" cy="7139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rtlCol="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noProof="0" dirty="0">
              <a:solidFill>
                <a:schemeClr val="bg1"/>
              </a:solidFill>
            </a:rPr>
            <a:t>Заполнение таблиц  тестовыми данными</a:t>
          </a:r>
          <a:endParaRPr lang="en-GB" sz="2400" kern="1200" noProof="0" dirty="0">
            <a:solidFill>
              <a:schemeClr val="bg1"/>
            </a:solidFill>
          </a:endParaRPr>
        </a:p>
      </dsp:txBody>
      <dsp:txXfrm>
        <a:off x="0" y="2142539"/>
        <a:ext cx="7467600" cy="713918"/>
      </dsp:txXfrm>
    </dsp:sp>
    <dsp:sp modelId="{1400C262-CBB0-419D-97E0-92B2B3E8C97A}">
      <dsp:nvSpPr>
        <dsp:cNvPr id="0" name=""/>
        <dsp:cNvSpPr/>
      </dsp:nvSpPr>
      <dsp:spPr>
        <a:xfrm>
          <a:off x="0" y="2856458"/>
          <a:ext cx="7467600" cy="0"/>
        </a:xfrm>
        <a:prstGeom prst="lin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11D70289-CE1C-4CB4-9154-7EB129D846FB}">
      <dsp:nvSpPr>
        <dsp:cNvPr id="0" name=""/>
        <dsp:cNvSpPr/>
      </dsp:nvSpPr>
      <dsp:spPr>
        <a:xfrm>
          <a:off x="0" y="2856458"/>
          <a:ext cx="7467600" cy="7139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rtlCol="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noProof="0" dirty="0">
              <a:solidFill>
                <a:schemeClr val="bg1"/>
              </a:solidFill>
            </a:rPr>
            <a:t>Тестирование БД</a:t>
          </a:r>
          <a:endParaRPr lang="en-GB" sz="2400" kern="1200" noProof="0" dirty="0">
            <a:solidFill>
              <a:schemeClr val="bg1"/>
            </a:solidFill>
          </a:endParaRPr>
        </a:p>
      </dsp:txBody>
      <dsp:txXfrm>
        <a:off x="0" y="2856458"/>
        <a:ext cx="7467600" cy="713918"/>
      </dsp:txXfrm>
    </dsp:sp>
    <dsp:sp modelId="{2E68431C-6FDB-4E78-A1F3-F59559A30C3D}">
      <dsp:nvSpPr>
        <dsp:cNvPr id="0" name=""/>
        <dsp:cNvSpPr/>
      </dsp:nvSpPr>
      <dsp:spPr>
        <a:xfrm>
          <a:off x="0" y="3570376"/>
          <a:ext cx="7467600" cy="0"/>
        </a:xfrm>
        <a:prstGeom prst="lin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F6E5AB77-14DD-45CB-B434-A7DEBD4BF884}">
      <dsp:nvSpPr>
        <dsp:cNvPr id="0" name=""/>
        <dsp:cNvSpPr/>
      </dsp:nvSpPr>
      <dsp:spPr>
        <a:xfrm>
          <a:off x="0" y="3570376"/>
          <a:ext cx="7467600" cy="7139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rtlCol="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>
              <a:solidFill>
                <a:schemeClr val="bg1"/>
              </a:solidFill>
            </a:rPr>
            <a:t>Создание объектов БД</a:t>
          </a:r>
          <a:endParaRPr lang="en-GB" sz="2400" kern="1200" dirty="0">
            <a:solidFill>
              <a:schemeClr val="bg1"/>
            </a:solidFill>
          </a:endParaRPr>
        </a:p>
      </dsp:txBody>
      <dsp:txXfrm>
        <a:off x="0" y="3570376"/>
        <a:ext cx="7467600" cy="713918"/>
      </dsp:txXfrm>
    </dsp:sp>
    <dsp:sp modelId="{CC2A896E-BB26-47D0-8977-CA1D3F162976}">
      <dsp:nvSpPr>
        <dsp:cNvPr id="0" name=""/>
        <dsp:cNvSpPr/>
      </dsp:nvSpPr>
      <dsp:spPr>
        <a:xfrm>
          <a:off x="0" y="4284295"/>
          <a:ext cx="7467600" cy="0"/>
        </a:xfrm>
        <a:prstGeom prst="lin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63E1A09E-4666-4FCB-9361-0661C63D7B0E}">
      <dsp:nvSpPr>
        <dsp:cNvPr id="0" name=""/>
        <dsp:cNvSpPr/>
      </dsp:nvSpPr>
      <dsp:spPr>
        <a:xfrm>
          <a:off x="0" y="4284295"/>
          <a:ext cx="7467600" cy="7139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rtlCol="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>
              <a:solidFill>
                <a:schemeClr val="bg1"/>
              </a:solidFill>
            </a:rPr>
            <a:t>Создание пакетов</a:t>
          </a:r>
          <a:r>
            <a:rPr lang="en-GB" sz="2400" kern="1200" dirty="0">
              <a:solidFill>
                <a:schemeClr val="bg1"/>
              </a:solidFill>
            </a:rPr>
            <a:t> ETL</a:t>
          </a:r>
          <a:r>
            <a:rPr lang="ru-RU" sz="2400" kern="1200" dirty="0">
              <a:solidFill>
                <a:schemeClr val="bg1"/>
              </a:solidFill>
            </a:rPr>
            <a:t> </a:t>
          </a:r>
          <a:endParaRPr lang="en-GB" sz="2400" kern="1200" dirty="0">
            <a:solidFill>
              <a:schemeClr val="bg1"/>
            </a:solidFill>
          </a:endParaRPr>
        </a:p>
      </dsp:txBody>
      <dsp:txXfrm>
        <a:off x="0" y="4284295"/>
        <a:ext cx="7467600" cy="713918"/>
      </dsp:txXfrm>
    </dsp:sp>
    <dsp:sp modelId="{5CCDF4D1-228E-4F22-9ACE-8E31DDF2B42F}">
      <dsp:nvSpPr>
        <dsp:cNvPr id="0" name=""/>
        <dsp:cNvSpPr/>
      </dsp:nvSpPr>
      <dsp:spPr>
        <a:xfrm>
          <a:off x="0" y="4998213"/>
          <a:ext cx="7467600" cy="0"/>
        </a:xfrm>
        <a:prstGeom prst="lin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2AE437AD-46A4-4927-B43E-96612DD60815}">
      <dsp:nvSpPr>
        <dsp:cNvPr id="0" name=""/>
        <dsp:cNvSpPr/>
      </dsp:nvSpPr>
      <dsp:spPr>
        <a:xfrm>
          <a:off x="0" y="4998213"/>
          <a:ext cx="7467600" cy="7139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rtlCol="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>
              <a:solidFill>
                <a:schemeClr val="bg1"/>
              </a:solidFill>
            </a:rPr>
            <a:t>Визуализация данных в </a:t>
          </a:r>
          <a:r>
            <a:rPr lang="en-GB" sz="2400" kern="1200" dirty="0">
              <a:solidFill>
                <a:schemeClr val="bg1"/>
              </a:solidFill>
            </a:rPr>
            <a:t>Power BI</a:t>
          </a:r>
        </a:p>
      </dsp:txBody>
      <dsp:txXfrm>
        <a:off x="0" y="4998213"/>
        <a:ext cx="7467600" cy="713918"/>
      </dsp:txXfrm>
    </dsp:sp>
    <dsp:sp modelId="{CC49F5F0-2808-4832-A16B-8F7008651595}">
      <dsp:nvSpPr>
        <dsp:cNvPr id="0" name=""/>
        <dsp:cNvSpPr/>
      </dsp:nvSpPr>
      <dsp:spPr>
        <a:xfrm>
          <a:off x="0" y="5712132"/>
          <a:ext cx="7467600" cy="0"/>
        </a:xfrm>
        <a:prstGeom prst="lin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F927C8F2-A77E-4218-888C-7DB853EA9A24}">
      <dsp:nvSpPr>
        <dsp:cNvPr id="0" name=""/>
        <dsp:cNvSpPr/>
      </dsp:nvSpPr>
      <dsp:spPr>
        <a:xfrm>
          <a:off x="0" y="5712132"/>
          <a:ext cx="7467600" cy="7139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rtlCol="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>
              <a:solidFill>
                <a:schemeClr val="bg1"/>
              </a:solidFill>
            </a:rPr>
            <a:t>Визуализация данных в </a:t>
          </a:r>
          <a:r>
            <a:rPr lang="en-GB" sz="2400" kern="1200" dirty="0">
              <a:solidFill>
                <a:schemeClr val="bg1"/>
              </a:solidFill>
            </a:rPr>
            <a:t>Tableau</a:t>
          </a:r>
        </a:p>
      </dsp:txBody>
      <dsp:txXfrm>
        <a:off x="0" y="5712132"/>
        <a:ext cx="7467600" cy="71391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174219-EC9E-4267-A04D-B18EE847387A}">
      <dsp:nvSpPr>
        <dsp:cNvPr id="0" name=""/>
        <dsp:cNvSpPr/>
      </dsp:nvSpPr>
      <dsp:spPr>
        <a:xfrm>
          <a:off x="0" y="315062"/>
          <a:ext cx="11587664" cy="51840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EFCDC49-2431-44A7-9E88-01190BAF5B19}">
      <dsp:nvSpPr>
        <dsp:cNvPr id="0" name=""/>
        <dsp:cNvSpPr/>
      </dsp:nvSpPr>
      <dsp:spPr>
        <a:xfrm>
          <a:off x="0" y="5"/>
          <a:ext cx="12185137" cy="1259564"/>
        </a:xfrm>
        <a:prstGeom prst="rect">
          <a:avLst/>
        </a:prstGeom>
        <a:gradFill>
          <a:gsLst>
            <a:gs pos="1000">
              <a:schemeClr val="tx1">
                <a:lumMod val="85000"/>
                <a:lumOff val="15000"/>
              </a:schemeClr>
            </a:gs>
            <a:gs pos="100000">
              <a:schemeClr val="accent2">
                <a:lumMod val="50000"/>
              </a:schemeClr>
            </a:gs>
          </a:gsLst>
          <a:lin ang="12600000" scaled="0"/>
        </a:gradFill>
        <a:ln w="12700" cap="flat" cmpd="sng" algn="ctr">
          <a:solidFill>
            <a:scrgbClr r="0" g="0" b="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6000" tIns="45720" rIns="396000" bIns="45720" numCol="1" spcCol="1270" rtlCol="0" anchor="ctr" anchorCtr="0">
          <a:noAutofit/>
        </a:bodyPr>
        <a:lstStyle/>
        <a:p>
          <a:pPr marL="0" lvl="0" indent="0" algn="l" defTabSz="914400" rtl="0" eaLnBrk="1" latinLnBrk="0" hangingPunct="1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200" kern="1200" spc="-150" noProof="0" dirty="0">
              <a:solidFill>
                <a:schemeClr val="bg1"/>
              </a:solidFill>
              <a:latin typeface="Corbel" panose="020B0503020204020204" pitchFamily="34" charset="0"/>
              <a:ea typeface="+mj-ea"/>
              <a:cs typeface="+mj-cs"/>
            </a:rPr>
            <a:t>Концептуальное проектирование БД</a:t>
          </a:r>
          <a:endParaRPr lang="en-GB" sz="3200" kern="1200" spc="-150" noProof="0" dirty="0">
            <a:solidFill>
              <a:schemeClr val="bg1"/>
            </a:solidFill>
            <a:latin typeface="Corbel" panose="020B0503020204020204" pitchFamily="34" charset="0"/>
            <a:ea typeface="+mj-ea"/>
            <a:cs typeface="+mj-cs"/>
          </a:endParaRPr>
        </a:p>
      </dsp:txBody>
      <dsp:txXfrm>
        <a:off x="0" y="5"/>
        <a:ext cx="12185137" cy="125956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174219-EC9E-4267-A04D-B18EE847387A}">
      <dsp:nvSpPr>
        <dsp:cNvPr id="0" name=""/>
        <dsp:cNvSpPr/>
      </dsp:nvSpPr>
      <dsp:spPr>
        <a:xfrm flipH="1">
          <a:off x="1974095" y="1388357"/>
          <a:ext cx="6075353" cy="263278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EFCDC49-2431-44A7-9E88-01190BAF5B19}">
      <dsp:nvSpPr>
        <dsp:cNvPr id="0" name=""/>
        <dsp:cNvSpPr/>
      </dsp:nvSpPr>
      <dsp:spPr>
        <a:xfrm>
          <a:off x="0" y="0"/>
          <a:ext cx="12181972" cy="1650153"/>
        </a:xfrm>
        <a:prstGeom prst="rect">
          <a:avLst/>
        </a:prstGeom>
        <a:gradFill>
          <a:gsLst>
            <a:gs pos="1000">
              <a:schemeClr val="tx1">
                <a:lumMod val="85000"/>
                <a:lumOff val="15000"/>
              </a:schemeClr>
            </a:gs>
            <a:gs pos="100000">
              <a:schemeClr val="accent2">
                <a:lumMod val="50000"/>
              </a:schemeClr>
            </a:gs>
          </a:gsLst>
          <a:lin ang="12600000" scaled="0"/>
        </a:gradFill>
        <a:ln w="12700" cap="flat" cmpd="sng" algn="ctr">
          <a:solidFill>
            <a:scrgbClr r="0" g="0" b="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6000" tIns="45720" rIns="396000" bIns="45720" numCol="1" spcCol="1270" rtlCol="0" anchor="ctr" anchorCtr="0">
          <a:noAutofit/>
        </a:bodyPr>
        <a:lstStyle/>
        <a:p>
          <a:pPr marL="0" marR="0" lvl="0" indent="0" algn="l" defTabSz="914400" rtl="0" eaLnBrk="1" fontAlgn="auto" latinLnBrk="0" hangingPunct="1">
            <a:lnSpc>
              <a:spcPct val="100000"/>
            </a:lnSpc>
            <a:spcBef>
              <a:spcPct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ru-RU" sz="3200" kern="1200" spc="-150" noProof="0" dirty="0">
              <a:solidFill>
                <a:schemeClr val="bg1"/>
              </a:solidFill>
              <a:latin typeface="Corbel" panose="020B0503020204020204" pitchFamily="34" charset="0"/>
              <a:ea typeface="+mj-ea"/>
              <a:cs typeface="+mj-cs"/>
            </a:rPr>
            <a:t>Логическое</a:t>
          </a:r>
        </a:p>
        <a:p>
          <a:pPr marL="0" marR="0" lvl="0" indent="0" algn="l" defTabSz="914400" rtl="0" eaLnBrk="1" fontAlgn="auto" latinLnBrk="0" hangingPunct="1">
            <a:lnSpc>
              <a:spcPct val="100000"/>
            </a:lnSpc>
            <a:spcBef>
              <a:spcPct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ru-RU" sz="3200" kern="1200" spc="-150" noProof="0" dirty="0">
              <a:solidFill>
                <a:schemeClr val="bg1"/>
              </a:solidFill>
              <a:latin typeface="Corbel" panose="020B0503020204020204" pitchFamily="34" charset="0"/>
              <a:ea typeface="+mj-ea"/>
              <a:cs typeface="+mj-cs"/>
            </a:rPr>
            <a:t>проектирование БД</a:t>
          </a:r>
        </a:p>
        <a:p>
          <a:pPr marL="0" marR="0" lvl="0" indent="0" algn="just" defTabSz="914400" rtl="0" eaLnBrk="1" fontAlgn="auto" latinLnBrk="0" hangingPunct="1">
            <a:lnSpc>
              <a:spcPct val="100000"/>
            </a:lnSpc>
            <a:spcBef>
              <a:spcPct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ru-RU" sz="1800" kern="1200" spc="-150" noProof="0" dirty="0">
              <a:solidFill>
                <a:schemeClr val="bg1"/>
              </a:solidFill>
              <a:latin typeface="Corbel" panose="020B0503020204020204" pitchFamily="34" charset="0"/>
              <a:ea typeface="+mj-ea"/>
              <a:cs typeface="+mj-cs"/>
            </a:rPr>
            <a:t>с </a:t>
          </a:r>
          <a:r>
            <a:rPr lang="ru-RU" sz="2000" kern="1200" spc="-150" noProof="0" dirty="0">
              <a:solidFill>
                <a:schemeClr val="bg1"/>
              </a:solidFill>
              <a:latin typeface="Corbel" panose="020B0503020204020204" pitchFamily="34" charset="0"/>
              <a:ea typeface="+mj-ea"/>
              <a:cs typeface="+mj-cs"/>
            </a:rPr>
            <a:t>использованием веб-приложения diagrams.ne</a:t>
          </a:r>
          <a:r>
            <a:rPr lang="en-GB" sz="2000" kern="1200" spc="-150" noProof="0" dirty="0">
              <a:solidFill>
                <a:schemeClr val="bg1"/>
              </a:solidFill>
              <a:latin typeface="Corbel" panose="020B0503020204020204" pitchFamily="34" charset="0"/>
              <a:ea typeface="+mj-ea"/>
              <a:cs typeface="+mj-cs"/>
            </a:rPr>
            <a:t>t</a:t>
          </a:r>
          <a:endParaRPr lang="ru-RU" sz="1800" kern="1200" spc="-150" noProof="0" dirty="0">
            <a:solidFill>
              <a:schemeClr val="bg1"/>
            </a:solidFill>
            <a:latin typeface="Corbel" panose="020B0503020204020204" pitchFamily="34" charset="0"/>
            <a:ea typeface="+mj-ea"/>
            <a:cs typeface="+mj-cs"/>
          </a:endParaRPr>
        </a:p>
      </dsp:txBody>
      <dsp:txXfrm>
        <a:off x="0" y="0"/>
        <a:ext cx="12181972" cy="165015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BC10188-DC2C-458D-AB41-143A0BE9A31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9634E15-7196-43FC-B912-C4D8B4A2CE7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11A39B92-F008-461C-9F6B-58A28C8E74B6}" type="datetime1">
              <a:rPr lang="en-GB" smtClean="0"/>
              <a:t>04/04/2023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EA2570-D5B6-41CB-96C2-FFC9944668E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C31B37-7A69-4C30-9B63-29F8242FC24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389B6C8-888A-401B-9F9B-D41D36B6C3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310006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38C93066-4B2A-4AFA-904B-9C97A790BCD1}" type="datetime1">
              <a:rPr lang="en-GB" noProof="0" smtClean="0"/>
              <a:t>04/04/2023</a:t>
            </a:fld>
            <a:endParaRPr lang="en-GB" noProof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GB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3F28A1F-3E69-47E5-AE93-E7F2155A242D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07593327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3F28A1F-3E69-47E5-AE93-E7F2155A242D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1367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3F28A1F-3E69-47E5-AE93-E7F2155A242D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80592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3F28A1F-3E69-47E5-AE93-E7F2155A242D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56892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3F28A1F-3E69-47E5-AE93-E7F2155A242D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76842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3F28A1F-3E69-47E5-AE93-E7F2155A242D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29177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3F28A1F-3E69-47E5-AE93-E7F2155A242D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37446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3F28A1F-3E69-47E5-AE93-E7F2155A242D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7945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3F28A1F-3E69-47E5-AE93-E7F2155A242D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30286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3F28A1F-3E69-47E5-AE93-E7F2155A242D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62115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3F28A1F-3E69-47E5-AE93-E7F2155A242D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1466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3F28A1F-3E69-47E5-AE93-E7F2155A242D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01570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3F28A1F-3E69-47E5-AE93-E7F2155A242D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50886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3F28A1F-3E69-47E5-AE93-E7F2155A242D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58123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3F28A1F-3E69-47E5-AE93-E7F2155A242D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64172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3F28A1F-3E69-47E5-AE93-E7F2155A242D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9424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98B13-3B32-4354-B2B5-3165F2F6E6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3611" y="1676409"/>
            <a:ext cx="3923999" cy="2436592"/>
          </a:xfrm>
        </p:spPr>
        <p:txBody>
          <a:bodyPr lIns="0" tIns="0" rIns="0" bIns="0" rtlCol="0" anchor="b">
            <a:noAutofit/>
          </a:bodyPr>
          <a:lstStyle>
            <a:lvl1pPr>
              <a:lnSpc>
                <a:spcPct val="70000"/>
              </a:lnSpc>
              <a:defRPr sz="7200" spc="-300"/>
            </a:lvl1pPr>
          </a:lstStyle>
          <a:p>
            <a:pPr rtl="0"/>
            <a:r>
              <a:rPr lang="ru-RU" noProof="0"/>
              <a:t>Образец заголовка</a:t>
            </a:r>
            <a:endParaRPr lang="en-GB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BB88CF-DF4F-4857-8602-72BCF5DDCDA1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7873612" y="4611901"/>
            <a:ext cx="3924000" cy="684000"/>
          </a:xfrm>
        </p:spPr>
        <p:txBody>
          <a:bodyPr lIns="0" tIns="0" rIns="0" bIns="0"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7EEBB7C-1679-4665-8688-1FA973E73DC1}"/>
              </a:ext>
            </a:extLst>
          </p:cNvPr>
          <p:cNvCxnSpPr/>
          <p:nvPr userDrawn="1"/>
        </p:nvCxnSpPr>
        <p:spPr>
          <a:xfrm>
            <a:off x="7874732" y="4373775"/>
            <a:ext cx="3924000" cy="0"/>
          </a:xfrm>
          <a:prstGeom prst="line">
            <a:avLst/>
          </a:prstGeom>
          <a:ln w="63500">
            <a:gradFill>
              <a:gsLst>
                <a:gs pos="0">
                  <a:schemeClr val="accent2"/>
                </a:gs>
                <a:gs pos="100000">
                  <a:schemeClr val="accent2">
                    <a:lumMod val="50000"/>
                  </a:schemeClr>
                </a:gs>
              </a:gsLst>
              <a:lin ang="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F1E3214F-3A93-4A1C-920D-D86BE35A58FB}"/>
              </a:ext>
            </a:extLst>
          </p:cNvPr>
          <p:cNvSpPr/>
          <p:nvPr userDrawn="1"/>
        </p:nvSpPr>
        <p:spPr>
          <a:xfrm>
            <a:off x="0" y="1"/>
            <a:ext cx="7512000" cy="672147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13E97E5-C83B-444A-8C07-35D699E7C34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r>
              <a:rPr lang="en-GB" noProof="0"/>
              <a:t>PAGE </a:t>
            </a:r>
            <a:fld id="{4A9B5881-4007-4345-955A-79C2656F0C49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2265322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1AB651-5612-4E6A-9B35-A555D082EC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0"/>
              <a:t>Образец заголовка</a:t>
            </a:r>
            <a:endParaRPr lang="en-GB" noProof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1389A2-D77B-40CA-AD1E-0178AEFAD1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  <a:endParaRPr lang="en-GB" noProof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DCA993-CBEA-48C5-BD35-50ABDFF640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  <a:endParaRPr lang="en-GB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8ED8E0-95EC-469F-9B7E-562FBDFDE6C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r>
              <a:rPr lang="en-GB" noProof="0"/>
              <a:t>PAGE </a:t>
            </a:r>
            <a:fld id="{4A9B5881-4007-4345-955A-79C2656F0C49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6463448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76F88-2A37-410D-A685-E455AF3D0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/>
          <a:p>
            <a:pPr rtl="0"/>
            <a:r>
              <a:rPr lang="ru-RU" noProof="0"/>
              <a:t>Образец заголовка</a:t>
            </a:r>
            <a:endParaRPr lang="en-GB" noProof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764B46-B015-44F7-8DC0-AFB8D275E4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3C8232-2077-497A-9142-B787E2B03A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  <a:endParaRPr lang="en-GB" noProof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AF6077C-D913-4FD0-B6E0-6D70BEFD40E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3905DBB-3AA9-4435-AC97-732293FDE7E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  <a:endParaRPr lang="en-GB" noProof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54C901-FCAF-4DFB-A621-6A969641CA7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r>
              <a:rPr lang="en-GB" noProof="0"/>
              <a:t>PAGE </a:t>
            </a:r>
            <a:fld id="{4A9B5881-4007-4345-955A-79C2656F0C49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2921455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F2623-2255-4BBA-9577-B3A3FD2AE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0"/>
              <a:t>Образец заголовка</a:t>
            </a:r>
            <a:endParaRPr lang="en-GB" noProof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259F0F0-5E7C-4FC9-8E90-6ADCD7A714B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r>
              <a:rPr lang="en-GB" noProof="0"/>
              <a:t>PAGE </a:t>
            </a:r>
            <a:fld id="{4A9B5881-4007-4345-955A-79C2656F0C49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1055322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A9D3FFB-BE14-4D90-A515-10EDD1BEE6F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r>
              <a:rPr lang="en-GB" noProof="0"/>
              <a:t>PAGE </a:t>
            </a:r>
            <a:fld id="{4A9B5881-4007-4345-955A-79C2656F0C49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6276739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451E51-BE82-4B1B-9CB6-89C26464DB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ru-RU" noProof="0"/>
              <a:t>Образец заголовка</a:t>
            </a:r>
            <a:endParaRPr lang="en-GB" noProof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CCBF8C-3CF7-47E6-9AB0-15584178B4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  <a:endParaRPr lang="en-GB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07DA3C-0298-45CF-AFC3-41031C0763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C4FF87-D01E-416B-9EF8-E107C4EDDC4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r>
              <a:rPr lang="en-GB" noProof="0"/>
              <a:t>PAGE </a:t>
            </a:r>
            <a:fld id="{4A9B5881-4007-4345-955A-79C2656F0C49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985334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98B13-3B32-4354-B2B5-3165F2F6E6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3611" y="1676409"/>
            <a:ext cx="3923999" cy="2436592"/>
          </a:xfrm>
        </p:spPr>
        <p:txBody>
          <a:bodyPr lIns="0" tIns="0" rIns="0" bIns="0" rtlCol="0" anchor="b">
            <a:noAutofit/>
          </a:bodyPr>
          <a:lstStyle>
            <a:lvl1pPr>
              <a:lnSpc>
                <a:spcPct val="70000"/>
              </a:lnSpc>
              <a:defRPr sz="7200" spc="-300"/>
            </a:lvl1pPr>
          </a:lstStyle>
          <a:p>
            <a:pPr rtl="0"/>
            <a:r>
              <a:rPr lang="ru-RU" noProof="0"/>
              <a:t>Образец заголовка</a:t>
            </a:r>
            <a:endParaRPr lang="en-GB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BB88CF-DF4F-4857-8602-72BCF5DDCDA1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7873612" y="4611901"/>
            <a:ext cx="3924000" cy="684000"/>
          </a:xfrm>
        </p:spPr>
        <p:txBody>
          <a:bodyPr lIns="0" tIns="0" rIns="0" bIns="0"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7EEBB7C-1679-4665-8688-1FA973E73DC1}"/>
              </a:ext>
            </a:extLst>
          </p:cNvPr>
          <p:cNvCxnSpPr/>
          <p:nvPr userDrawn="1"/>
        </p:nvCxnSpPr>
        <p:spPr>
          <a:xfrm>
            <a:off x="7874732" y="4373775"/>
            <a:ext cx="3924000" cy="0"/>
          </a:xfrm>
          <a:prstGeom prst="line">
            <a:avLst/>
          </a:prstGeom>
          <a:ln w="63500">
            <a:gradFill>
              <a:gsLst>
                <a:gs pos="0">
                  <a:schemeClr val="accent2"/>
                </a:gs>
                <a:gs pos="100000">
                  <a:schemeClr val="accent2">
                    <a:lumMod val="50000"/>
                  </a:schemeClr>
                </a:gs>
              </a:gsLst>
              <a:lin ang="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F1E3214F-3A93-4A1C-920D-D86BE35A58FB}"/>
              </a:ext>
            </a:extLst>
          </p:cNvPr>
          <p:cNvSpPr/>
          <p:nvPr userDrawn="1"/>
        </p:nvSpPr>
        <p:spPr>
          <a:xfrm>
            <a:off x="0" y="1"/>
            <a:ext cx="7512000" cy="672147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13E97E5-C83B-444A-8C07-35D699E7C34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r>
              <a:rPr lang="en-GB" noProof="0"/>
              <a:t>PAGE </a:t>
            </a:r>
            <a:fld id="{4A9B5881-4007-4345-955A-79C2656F0C49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2641ECAC-0557-4843-8433-067E4414E2F5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-1" y="0"/>
            <a:ext cx="7512001" cy="6727855"/>
          </a:xfrm>
          <a:solidFill>
            <a:schemeClr val="tx1">
              <a:lumMod val="85000"/>
              <a:lumOff val="15000"/>
            </a:schemeClr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sz="1400" i="1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n-GB" noProof="0"/>
              <a:t>Insert Your Picture Here</a:t>
            </a:r>
          </a:p>
        </p:txBody>
      </p:sp>
    </p:spTree>
    <p:extLst>
      <p:ext uri="{BB962C8B-B14F-4D97-AF65-F5344CB8AC3E}">
        <p14:creationId xmlns:p14="http://schemas.microsoft.com/office/powerpoint/2010/main" val="33943833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1AD08-4E28-4191-9B62-EAD61608E5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11076"/>
            <a:ext cx="6273800" cy="833663"/>
          </a:xfrm>
          <a:solidFill>
            <a:schemeClr val="accent2">
              <a:lumMod val="50000"/>
            </a:schemeClr>
          </a:solidFill>
        </p:spPr>
        <p:txBody>
          <a:bodyPr tIns="108000" bIns="108000" rtlCol="0">
            <a:spAutoFit/>
          </a:bodyPr>
          <a:lstStyle>
            <a:lvl1pPr>
              <a:lnSpc>
                <a:spcPct val="100000"/>
              </a:lnSpc>
              <a:defRPr sz="4000"/>
            </a:lvl1pPr>
          </a:lstStyle>
          <a:p>
            <a:pPr rtl="0"/>
            <a:r>
              <a:rPr lang="ru-RU" noProof="0"/>
              <a:t>Образец заголовка</a:t>
            </a:r>
            <a:endParaRPr lang="en-GB" noProof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BF853D-76DB-46F3-AF6C-1E77C8E06A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273800" cy="435133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  <a:endParaRPr lang="en-GB" noProof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60D61A-B9FD-4DFF-AC42-4069DAFE238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r>
              <a:rPr lang="en-GB" noProof="0"/>
              <a:t>PAGE </a:t>
            </a:r>
            <a:fld id="{4A9B5881-4007-4345-955A-79C2656F0C49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8392366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Wide"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1AD08-4E28-4191-9B62-EAD61608E5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11077"/>
            <a:ext cx="6273800" cy="833663"/>
          </a:xfrm>
          <a:solidFill>
            <a:schemeClr val="accent2">
              <a:lumMod val="50000"/>
            </a:schemeClr>
          </a:solidFill>
        </p:spPr>
        <p:txBody>
          <a:bodyPr vert="horz" lIns="91440" tIns="108000" rIns="91440" bIns="108000" rtlCol="0" anchor="ctr">
            <a:spAutoFit/>
          </a:bodyPr>
          <a:lstStyle>
            <a:lvl1pPr>
              <a:defRPr lang="en-US" sz="4000"/>
            </a:lvl1pPr>
          </a:lstStyle>
          <a:p>
            <a:pPr lvl="0" rtl="0">
              <a:lnSpc>
                <a:spcPct val="100000"/>
              </a:lnSpc>
            </a:pPr>
            <a:r>
              <a:rPr lang="ru-RU" noProof="0"/>
              <a:t>Образец заголовка</a:t>
            </a:r>
            <a:endParaRPr lang="en-GB" noProof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BF853D-76DB-46F3-AF6C-1E77C8E06A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  <a:endParaRPr lang="en-GB" noProof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60D61A-B9FD-4DFF-AC42-4069DAFE238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r>
              <a:rPr lang="en-GB" noProof="0"/>
              <a:t>PAGE </a:t>
            </a:r>
            <a:fld id="{4A9B5881-4007-4345-955A-79C2656F0C49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5945710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6D3C5ED2-B01D-4104-B193-BC78D76A4646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0" y="0"/>
            <a:ext cx="6305550" cy="6721475"/>
          </a:xfrm>
          <a:noFill/>
        </p:spPr>
        <p:txBody>
          <a:bodyPr rtlCol="0" anchor="ctr">
            <a:normAutofit/>
          </a:bodyPr>
          <a:lstStyle>
            <a:lvl1pPr marL="0" indent="0" algn="ctr">
              <a:buNone/>
              <a:defRPr sz="1400" i="1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n-GB" noProof="0"/>
              <a:t>Insert Your Picture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91AD08-4E28-4191-9B62-EAD61608E5C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57974" y="611077"/>
            <a:ext cx="4695825" cy="833663"/>
          </a:xfrm>
          <a:solidFill>
            <a:schemeClr val="accent2">
              <a:lumMod val="50000"/>
            </a:schemeClr>
          </a:solidFill>
        </p:spPr>
        <p:txBody>
          <a:bodyPr wrap="square" tIns="108000" bIns="108000" rtlCol="0">
            <a:spAutoFit/>
          </a:bodyPr>
          <a:lstStyle>
            <a:lvl1pPr>
              <a:lnSpc>
                <a:spcPct val="100000"/>
              </a:lnSpc>
              <a:defRPr sz="4000"/>
            </a:lvl1pPr>
          </a:lstStyle>
          <a:p>
            <a:pPr rtl="0"/>
            <a:r>
              <a:rPr lang="en-GB" noProof="0"/>
              <a:t>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BF853D-76DB-46F3-AF6C-1E77C8E06A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7974" y="1825625"/>
            <a:ext cx="4695826" cy="435133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  <a:endParaRPr lang="en-GB" noProof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60D61A-B9FD-4DFF-AC42-4069DAFE238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353800" y="6361475"/>
            <a:ext cx="838200" cy="360000"/>
          </a:xfrm>
        </p:spPr>
        <p:txBody>
          <a:bodyPr rtlCol="0"/>
          <a:lstStyle/>
          <a:p>
            <a:pPr rtl="0"/>
            <a:r>
              <a:rPr lang="en-GB" noProof="0"/>
              <a:t>PAGE </a:t>
            </a:r>
            <a:fld id="{4A9B5881-4007-4345-955A-79C2656F0C49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7979040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- Horizontal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1AD08-4E28-4191-9B62-EAD61608E5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4305300" cy="6721472"/>
          </a:xfrm>
          <a:gradFill>
            <a:gsLst>
              <a:gs pos="1000">
                <a:schemeClr val="tx1">
                  <a:lumMod val="85000"/>
                  <a:lumOff val="15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12600000" scaled="0"/>
          </a:gradFill>
        </p:spPr>
        <p:txBody>
          <a:bodyPr vert="horz" lIns="396000" tIns="0" rIns="396000" bIns="0" rtlCol="0" anchor="ctr">
            <a:noAutofit/>
          </a:bodyPr>
          <a:lstStyle>
            <a:lvl1pPr algn="r">
              <a:lnSpc>
                <a:spcPct val="70000"/>
              </a:lnSpc>
              <a:defRPr lang="en-US" sz="5200" b="0" spc="-150" dirty="0"/>
            </a:lvl1pPr>
          </a:lstStyle>
          <a:p>
            <a:pPr lvl="0" algn="r" rtl="0"/>
            <a:r>
              <a:rPr lang="ru-RU" noProof="0"/>
              <a:t>Образец заголовка</a:t>
            </a:r>
            <a:endParaRPr lang="en-GB" noProof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BF853D-76DB-46F3-AF6C-1E77C8E06A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05350" y="365124"/>
            <a:ext cx="6648448" cy="5984875"/>
          </a:xfrm>
        </p:spPr>
        <p:txBody>
          <a:bodyPr lIns="108000" tIns="108000" rIns="108000" bIns="108000" rtlCol="0"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  <a:endParaRPr lang="en-GB" noProof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7746CAFB-2B99-470B-B55B-9BF378E3A04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r>
              <a:rPr lang="en-GB" noProof="0"/>
              <a:t>PAGE </a:t>
            </a:r>
            <a:fld id="{4A9B5881-4007-4345-955A-79C2656F0C49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1604963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Horizontal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65237DA4-112F-40B2-8C8C-EB23506D9C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2000" y="0"/>
            <a:ext cx="4680000" cy="6721473"/>
          </a:xfrm>
          <a:gradFill>
            <a:gsLst>
              <a:gs pos="1000">
                <a:schemeClr val="tx1">
                  <a:lumMod val="85000"/>
                  <a:lumOff val="15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12600000" scaled="0"/>
          </a:gradFill>
        </p:spPr>
        <p:txBody>
          <a:bodyPr lIns="396000" rIns="396000" rtlCol="0">
            <a:normAutofit/>
          </a:bodyPr>
          <a:lstStyle>
            <a:lvl1pPr>
              <a:lnSpc>
                <a:spcPct val="70000"/>
              </a:lnSpc>
              <a:defRPr sz="5200" spc="-150"/>
            </a:lvl1pPr>
          </a:lstStyle>
          <a:p>
            <a:pPr rtl="0"/>
            <a:r>
              <a:rPr lang="ru-RU" noProof="0"/>
              <a:t>Образец заголовка</a:t>
            </a:r>
            <a:endParaRPr lang="en-GB" noProof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BF853D-76DB-46F3-AF6C-1E77C8E06A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5124"/>
            <a:ext cx="6156323" cy="5984875"/>
          </a:xfrm>
        </p:spPr>
        <p:txBody>
          <a:bodyPr lIns="108000" tIns="108000" rIns="108000" bIns="108000" rtlCol="0" anchor="ctr"/>
          <a:lstStyle/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  <a:endParaRPr lang="en-GB" noProof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7746CAFB-2B99-470B-B55B-9BF378E3A04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solidFill>
            <a:schemeClr val="bg1">
              <a:lumMod val="85000"/>
            </a:schemeClr>
          </a:solidFill>
        </p:spPr>
        <p:txBody>
          <a:bodyPr rtlCol="0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r>
              <a:rPr lang="en-GB" noProof="0"/>
              <a:t>PAGE </a:t>
            </a:r>
            <a:fld id="{4A9B5881-4007-4345-955A-79C2656F0C49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644986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Horizontal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60D61A-B9FD-4DFF-AC42-4069DAFE238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r>
              <a:rPr lang="en-GB" noProof="0"/>
              <a:t>PAGE </a:t>
            </a:r>
            <a:fld id="{4A9B5881-4007-4345-955A-79C2656F0C49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68E6EF2-4B2F-4D0D-9505-CE92872972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05350" y="611076"/>
            <a:ext cx="6648448" cy="5738923"/>
          </a:xfrm>
        </p:spPr>
        <p:txBody>
          <a:bodyPr lIns="108000" tIns="108000" rIns="108000" bIns="108000" rtlCol="0"/>
          <a:lstStyle/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  <a:endParaRPr lang="en-GB" noProof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91A21B9-BA54-413B-940E-027C32E4D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11076"/>
            <a:ext cx="3440502" cy="2064769"/>
          </a:xfrm>
          <a:solidFill>
            <a:schemeClr val="accent2">
              <a:lumMod val="50000"/>
            </a:schemeClr>
          </a:solidFill>
        </p:spPr>
        <p:txBody>
          <a:bodyPr wrap="square" tIns="108000" bIns="108000" rtlCol="0" anchor="t">
            <a:spAutoFit/>
          </a:bodyPr>
          <a:lstStyle>
            <a:lvl1pPr>
              <a:lnSpc>
                <a:spcPct val="100000"/>
              </a:lnSpc>
              <a:defRPr sz="4000"/>
            </a:lvl1pPr>
          </a:lstStyle>
          <a:p>
            <a:pPr rtl="0"/>
            <a:r>
              <a:rPr lang="ru-RU" noProof="0"/>
              <a:t>Образец заголовка</a:t>
            </a:r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6100512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22BDA7-8BE9-42D5-ACF1-0F51423A2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rtlCol="0" anchor="b"/>
          <a:lstStyle>
            <a:lvl1pPr>
              <a:defRPr sz="6000"/>
            </a:lvl1pPr>
          </a:lstStyle>
          <a:p>
            <a:pPr rtl="0"/>
            <a:r>
              <a:rPr lang="ru-RU" noProof="0"/>
              <a:t>Образец заголовка</a:t>
            </a:r>
            <a:endParaRPr lang="en-GB" noProof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CEF73F-3CCA-4312-8E9C-2B4629DA1F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 rtlCol="0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3BF716-502C-4821-A3A0-19C2C508EED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r>
              <a:rPr lang="en-GB" noProof="0"/>
              <a:t>PAGE </a:t>
            </a:r>
            <a:fld id="{4A9B5881-4007-4345-955A-79C2656F0C49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6659831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48E4AFE-E166-4B84-B0C8-9205038D8033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617517-B672-49BA-AC6E-AB66D0639A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ru-RU" noProof="0"/>
              <a:t>Образец заголовка</a:t>
            </a:r>
            <a:endParaRPr lang="en-GB" noProof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C92C27-7843-4B22-9200-B7304E6AE4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59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  <a:endParaRPr lang="en-GB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DB4F10-F75B-41A8-B994-BFF68949E5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6361475"/>
            <a:ext cx="838200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PAGE </a:t>
            </a:r>
            <a:fld id="{4A9B5881-4007-4345-955A-79C2656F0C49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12D21E2-8DEB-4F43-A26E-B8DA900A9230}"/>
              </a:ext>
            </a:extLst>
          </p:cNvPr>
          <p:cNvSpPr/>
          <p:nvPr userDrawn="1"/>
        </p:nvSpPr>
        <p:spPr>
          <a:xfrm>
            <a:off x="0" y="6721475"/>
            <a:ext cx="12192000" cy="136525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tx1">
                  <a:lumMod val="75000"/>
                  <a:lumOff val="2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5CD3143-7FD1-40EA-AA4A-47C72380AEC2}"/>
              </a:ext>
            </a:extLst>
          </p:cNvPr>
          <p:cNvSpPr/>
          <p:nvPr userDrawn="1"/>
        </p:nvSpPr>
        <p:spPr>
          <a:xfrm>
            <a:off x="11353798" y="6721474"/>
            <a:ext cx="838201" cy="1365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8539201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59" r:id="rId2"/>
    <p:sldLayoutId id="2147483660" r:id="rId3"/>
    <p:sldLayoutId id="2147483665" r:id="rId4"/>
    <p:sldLayoutId id="2147483666" r:id="rId5"/>
    <p:sldLayoutId id="2147483650" r:id="rId6"/>
    <p:sldLayoutId id="2147483663" r:id="rId7"/>
    <p:sldLayoutId id="2147483664" r:id="rId8"/>
    <p:sldLayoutId id="2147483651" r:id="rId9"/>
    <p:sldLayoutId id="2147483652" r:id="rId10"/>
    <p:sldLayoutId id="2147483653" r:id="rId11"/>
    <p:sldLayoutId id="2147483654" r:id="rId12"/>
    <p:sldLayoutId id="2147483655" r:id="rId13"/>
    <p:sldLayoutId id="2147483656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2"/>
        </a:buClr>
        <a:buFont typeface="Wingdings" panose="05000000000000000000" pitchFamily="2" charset="2"/>
        <a:buChar char="§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reativecommons.org/licenses/by-sa/3.0/" TargetMode="External"/><Relationship Id="rId4" Type="http://schemas.openxmlformats.org/officeDocument/2006/relationships/hyperlink" Target="https://www.reflectionsofthevoid.com/2020/06/data-is-new-oil-fueling-machine.html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jp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10C5037-DA4A-44E2-A9FB-84B1498768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0961" y="729343"/>
            <a:ext cx="4511039" cy="2898881"/>
          </a:xfrm>
        </p:spPr>
        <p:txBody>
          <a:bodyPr rtlCol="0"/>
          <a:lstStyle/>
          <a:p>
            <a:pPr rtl="0"/>
            <a:r>
              <a:rPr lang="ru-RU" sz="4000" dirty="0">
                <a:latin typeface="Corbel" panose="020B0503020204020204" pitchFamily="34" charset="0"/>
              </a:rPr>
              <a:t>Дипломный проект курса</a:t>
            </a:r>
            <a:br>
              <a:rPr lang="en-GB" sz="4000" dirty="0"/>
            </a:br>
            <a:br>
              <a:rPr lang="ru-RU" sz="4000" dirty="0"/>
            </a:br>
            <a:r>
              <a:rPr lang="ru-RU" sz="4000" b="1" dirty="0">
                <a:latin typeface="Corbel" panose="020B0503020204020204" pitchFamily="34" charset="0"/>
              </a:rPr>
              <a:t>«Business Intelligence (BI)</a:t>
            </a:r>
            <a:br>
              <a:rPr lang="ru-RU" sz="4000" dirty="0">
                <a:latin typeface="Corbel" panose="020B0503020204020204" pitchFamily="34" charset="0"/>
              </a:rPr>
            </a:br>
            <a:r>
              <a:rPr lang="ru-RU" sz="4000" b="1" dirty="0">
                <a:latin typeface="Corbel" panose="020B0503020204020204" pitchFamily="34" charset="0"/>
              </a:rPr>
              <a:t>разработчик»</a:t>
            </a:r>
            <a:endParaRPr lang="en-GB" sz="4000" dirty="0">
              <a:latin typeface="Corbel" panose="020B0503020204020204" pitchFamily="34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397C2DB-90F2-4971-AC44-7CDDF5A3B55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 rtlCol="0">
            <a:normAutofit fontScale="85000" lnSpcReduction="20000"/>
          </a:bodyPr>
          <a:lstStyle/>
          <a:p>
            <a:pPr rtl="0"/>
            <a:r>
              <a:rPr lang="ru-RU" sz="2000" b="1" dirty="0">
                <a:latin typeface="Corbel" panose="020B0503020204020204" pitchFamily="34" charset="0"/>
              </a:rPr>
              <a:t>Автор</a:t>
            </a:r>
            <a:r>
              <a:rPr lang="en-GB" sz="2000" b="1" dirty="0">
                <a:latin typeface="Corbel" panose="020B0503020204020204" pitchFamily="34" charset="0"/>
              </a:rPr>
              <a:t>: </a:t>
            </a:r>
            <a:r>
              <a:rPr lang="ru-RU" sz="2000" b="1" dirty="0">
                <a:latin typeface="Corbel" panose="020B0503020204020204" pitchFamily="34" charset="0"/>
              </a:rPr>
              <a:t>Ольга Дрозд</a:t>
            </a:r>
          </a:p>
          <a:p>
            <a:pPr rtl="0"/>
            <a:r>
              <a:rPr lang="en-GB" sz="2000" b="1" dirty="0"/>
              <a:t>https://by.linkedin.com/in/olga-drozd-3b57161a4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26F5C050-EB87-421A-8A5C-E6CB3010269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r>
              <a:rPr lang="en-GB"/>
              <a:t>PAGE </a:t>
            </a:r>
            <a:fld id="{4A9B5881-4007-4345-955A-79C2656F0C49}" type="slidenum">
              <a:rPr lang="en-GB" smtClean="0"/>
              <a:pPr/>
              <a:t>1</a:t>
            </a:fld>
            <a:endParaRPr lang="en-GB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C28DC77-9DA1-E0DB-FE75-A90AD7D04D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0" y="528319"/>
            <a:ext cx="7512000" cy="567370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57359D8-3F5D-C47A-60CE-38739BC5236C}"/>
              </a:ext>
            </a:extLst>
          </p:cNvPr>
          <p:cNvSpPr txBox="1"/>
          <p:nvPr/>
        </p:nvSpPr>
        <p:spPr>
          <a:xfrm>
            <a:off x="-976019" y="6770659"/>
            <a:ext cx="7512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>
                <a:hlinkClick r:id="rId4" tooltip="https://www.reflectionsofthevoid.com/2020/06/data-is-new-oil-fueling-machine.html"/>
              </a:rPr>
              <a:t>Это изображение</a:t>
            </a:r>
            <a:r>
              <a:rPr lang="en-GB" sz="900"/>
              <a:t>, автор: Неизвестный автор, лицензия: </a:t>
            </a:r>
            <a:r>
              <a:rPr lang="en-GB" sz="900">
                <a:hlinkClick r:id="rId5" tooltip="https://creativecommons.org/licenses/by-sa/3.0/"/>
              </a:rPr>
              <a:t>CC BY-SA</a:t>
            </a:r>
            <a:endParaRPr lang="en-GB" sz="900"/>
          </a:p>
        </p:txBody>
      </p:sp>
    </p:spTree>
    <p:extLst>
      <p:ext uri="{BB962C8B-B14F-4D97-AF65-F5344CB8AC3E}">
        <p14:creationId xmlns:p14="http://schemas.microsoft.com/office/powerpoint/2010/main" val="11362502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B4CE3A-8C88-45AA-A849-57E5A7AC22C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353800" y="6361475"/>
            <a:ext cx="838200" cy="360000"/>
          </a:xfrm>
        </p:spPr>
        <p:txBody>
          <a:bodyPr rtlCol="0"/>
          <a:lstStyle/>
          <a:p>
            <a:pPr rtl="0"/>
            <a:r>
              <a:rPr lang="en-GB" dirty="0"/>
              <a:t>PAGE </a:t>
            </a:r>
            <a:fld id="{4A9B5881-4007-4345-955A-79C2656F0C49}" type="slidenum">
              <a:rPr lang="en-GB" smtClean="0"/>
              <a:pPr rtl="0"/>
              <a:t>10</a:t>
            </a:fld>
            <a:endParaRPr lang="en-GB" dirty="0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1D5D4956-AE7A-FB1D-7D25-3B2DA109957B}"/>
              </a:ext>
            </a:extLst>
          </p:cNvPr>
          <p:cNvSpPr/>
          <p:nvPr/>
        </p:nvSpPr>
        <p:spPr>
          <a:xfrm>
            <a:off x="0" y="1"/>
            <a:ext cx="12192000" cy="873759"/>
          </a:xfrm>
          <a:prstGeom prst="rect">
            <a:avLst/>
          </a:prstGeom>
          <a:gradFill>
            <a:gsLst>
              <a:gs pos="1000">
                <a:srgbClr val="000000">
                  <a:lumMod val="85000"/>
                  <a:lumOff val="15000"/>
                </a:srgbClr>
              </a:gs>
              <a:gs pos="100000">
                <a:srgbClr val="17B2D1">
                  <a:lumMod val="50000"/>
                </a:srgbClr>
              </a:gs>
            </a:gsLst>
            <a:lin ang="12600000" scaled="0"/>
          </a:gradFill>
          <a:ln w="12700" cap="flat" cmpd="sng" algn="ctr">
            <a:solidFill>
              <a:scrgbClr r="0" g="0" b="0"/>
            </a:solidFill>
            <a:prstDash val="solid"/>
            <a:miter lim="800000"/>
          </a:ln>
          <a:effectLst/>
        </p:spPr>
        <p:txBody>
          <a:bodyPr spcFirstLastPara="0" vert="horz" wrap="square" lIns="396000" tIns="45720" rIns="396000" bIns="45720" numCol="1" spcCol="1270" rtlCol="0" anchor="ctr" anchorCtr="0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dirty="0">
                <a:solidFill>
                  <a:schemeClr val="bg1"/>
                </a:solidFill>
                <a:latin typeface="Corbel" panose="020B0503020204020204" pitchFamily="34" charset="0"/>
              </a:rPr>
              <a:t>Создание объектов</a:t>
            </a:r>
            <a:r>
              <a:rPr lang="en-GB" sz="3200" dirty="0">
                <a:solidFill>
                  <a:schemeClr val="bg1"/>
                </a:solidFill>
                <a:latin typeface="Corbel" panose="020B0503020204020204" pitchFamily="34" charset="0"/>
              </a:rPr>
              <a:t> </a:t>
            </a:r>
          </a:p>
          <a:p>
            <a:pPr>
              <a:spcBef>
                <a:spcPct val="0"/>
              </a:spcBef>
            </a:pPr>
            <a:r>
              <a:rPr lang="ru-RU" sz="2400" dirty="0">
                <a:solidFill>
                  <a:schemeClr val="bg1"/>
                </a:solidFill>
                <a:latin typeface="Corbel" panose="020B0503020204020204" pitchFamily="34" charset="0"/>
              </a:rPr>
              <a:t>Представление (VIEW)</a:t>
            </a:r>
            <a:endParaRPr lang="ru-RU" sz="2400" spc="-150" dirty="0">
              <a:solidFill>
                <a:schemeClr val="bg1"/>
              </a:solidFill>
              <a:latin typeface="Corbel" panose="020B0503020204020204" pitchFamily="34" charset="0"/>
              <a:ea typeface="+mj-ea"/>
              <a:cs typeface="+mj-cs"/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6EB70B72-F17E-F918-3FE7-A0C7A3C4EE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3222" y="1179875"/>
            <a:ext cx="6057498" cy="5181600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E63D6AD9-B891-99A8-81F5-93BA9C6ED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276" y="2656893"/>
            <a:ext cx="6057498" cy="990547"/>
          </a:xfrm>
        </p:spPr>
        <p:txBody>
          <a:bodyPr rtlCol="0"/>
          <a:lstStyle/>
          <a:p>
            <a:pPr rtl="0"/>
            <a:r>
              <a:rPr lang="ru-RU" sz="2400" dirty="0">
                <a:latin typeface="Corbel" panose="020B0503020204020204" pitchFamily="34" charset="0"/>
                <a:ea typeface="Calibri" panose="020F0502020204030204" pitchFamily="34" charset="0"/>
              </a:rPr>
              <a:t>О</a:t>
            </a:r>
            <a:r>
              <a:rPr lang="ru-RU" sz="2400" dirty="0">
                <a:effectLst/>
                <a:latin typeface="Corbel" panose="020B0503020204020204" pitchFamily="34" charset="0"/>
                <a:ea typeface="Calibri" panose="020F0502020204030204" pitchFamily="34" charset="0"/>
              </a:rPr>
              <a:t>бъект для нахождения общего рейтинга топ 50 продавцов </a:t>
            </a:r>
            <a:endParaRPr lang="en-GB" sz="2400" b="1" dirty="0"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10593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B4CE3A-8C88-45AA-A849-57E5A7AC22C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353800" y="6361475"/>
            <a:ext cx="838200" cy="360000"/>
          </a:xfrm>
        </p:spPr>
        <p:txBody>
          <a:bodyPr rtlCol="0"/>
          <a:lstStyle/>
          <a:p>
            <a:pPr rtl="0"/>
            <a:r>
              <a:rPr lang="en-GB" dirty="0"/>
              <a:t>PAGE </a:t>
            </a:r>
            <a:fld id="{4A9B5881-4007-4345-955A-79C2656F0C49}" type="slidenum">
              <a:rPr lang="en-GB" smtClean="0"/>
              <a:pPr rtl="0"/>
              <a:t>11</a:t>
            </a:fld>
            <a:endParaRPr lang="en-GB" dirty="0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1D5D4956-AE7A-FB1D-7D25-3B2DA109957B}"/>
              </a:ext>
            </a:extLst>
          </p:cNvPr>
          <p:cNvSpPr/>
          <p:nvPr/>
        </p:nvSpPr>
        <p:spPr>
          <a:xfrm>
            <a:off x="0" y="1"/>
            <a:ext cx="12192000" cy="1097279"/>
          </a:xfrm>
          <a:prstGeom prst="rect">
            <a:avLst/>
          </a:prstGeom>
          <a:gradFill>
            <a:gsLst>
              <a:gs pos="1000">
                <a:srgbClr val="000000">
                  <a:lumMod val="85000"/>
                  <a:lumOff val="15000"/>
                </a:srgbClr>
              </a:gs>
              <a:gs pos="100000">
                <a:srgbClr val="17B2D1">
                  <a:lumMod val="50000"/>
                </a:srgbClr>
              </a:gs>
            </a:gsLst>
            <a:lin ang="12600000" scaled="0"/>
          </a:gradFill>
          <a:ln w="12700" cap="flat" cmpd="sng" algn="ctr">
            <a:solidFill>
              <a:scrgbClr r="0" g="0" b="0"/>
            </a:solidFill>
            <a:prstDash val="solid"/>
            <a:miter lim="800000"/>
          </a:ln>
          <a:effectLst/>
        </p:spPr>
        <p:txBody>
          <a:bodyPr spcFirstLastPara="0" vert="horz" wrap="square" lIns="396000" tIns="45720" rIns="396000" bIns="45720" numCol="1" spcCol="1270" rtlCol="0" anchor="ctr" anchorCtr="0">
            <a:noAutofit/>
          </a:bodyPr>
          <a:lstStyle/>
          <a:p>
            <a:pPr>
              <a:spcBef>
                <a:spcPct val="0"/>
              </a:spcBef>
            </a:pPr>
            <a:r>
              <a:rPr lang="ru-RU" sz="2400" spc="-150" dirty="0">
                <a:solidFill>
                  <a:schemeClr val="bg1"/>
                </a:solidFill>
                <a:latin typeface="Corbel" panose="020B0503020204020204" pitchFamily="34" charset="0"/>
                <a:ea typeface="+mj-ea"/>
                <a:cs typeface="+mj-cs"/>
              </a:rPr>
              <a:t>Создание пакетов </a:t>
            </a:r>
            <a:r>
              <a:rPr lang="en-GB" sz="2400" spc="-150" dirty="0">
                <a:solidFill>
                  <a:schemeClr val="bg1"/>
                </a:solidFill>
                <a:latin typeface="Corbel" panose="020B0503020204020204" pitchFamily="34" charset="0"/>
                <a:ea typeface="+mj-ea"/>
                <a:cs typeface="+mj-cs"/>
              </a:rPr>
              <a:t>ETL</a:t>
            </a:r>
            <a:br>
              <a:rPr lang="en-GB" sz="2400" spc="-150" dirty="0">
                <a:solidFill>
                  <a:schemeClr val="bg1"/>
                </a:solidFill>
                <a:latin typeface="Corbel" panose="020B0503020204020204" pitchFamily="34" charset="0"/>
                <a:ea typeface="+mj-ea"/>
                <a:cs typeface="+mj-cs"/>
              </a:rPr>
            </a:br>
            <a:r>
              <a:rPr lang="ru-RU" sz="2400" spc="-150" dirty="0">
                <a:solidFill>
                  <a:schemeClr val="bg1"/>
                </a:solidFill>
                <a:latin typeface="Corbel" panose="020B0503020204020204" pitchFamily="34" charset="0"/>
                <a:ea typeface="+mj-ea"/>
                <a:cs typeface="+mj-cs"/>
              </a:rPr>
              <a:t>с использованием    </a:t>
            </a:r>
            <a:r>
              <a:rPr lang="en-GB" sz="2400" spc="-150" dirty="0">
                <a:solidFill>
                  <a:schemeClr val="bg1"/>
                </a:solidFill>
                <a:latin typeface="Corbel" panose="020B0503020204020204" pitchFamily="34" charset="0"/>
                <a:ea typeface="+mj-ea"/>
                <a:cs typeface="+mj-cs"/>
              </a:rPr>
              <a:t>MS SQL Server Integration Services (SSIS)</a:t>
            </a:r>
            <a:endParaRPr lang="ru-RU" sz="2400" spc="-150" dirty="0">
              <a:solidFill>
                <a:schemeClr val="bg1"/>
              </a:solidFill>
              <a:latin typeface="Corbel" panose="020B0503020204020204" pitchFamily="34" charset="0"/>
              <a:ea typeface="+mj-ea"/>
              <a:cs typeface="+mj-cs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B63C6D4-7B83-511D-3FF4-E35DA92BBE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7060" y="1318837"/>
            <a:ext cx="4988560" cy="3486843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BB9F7BCE-ECAA-B19E-E1AA-9E7C871DFE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709" y="1706880"/>
            <a:ext cx="5867702" cy="4348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7057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B4CE3A-8C88-45AA-A849-57E5A7AC22C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353800" y="6361475"/>
            <a:ext cx="838200" cy="360000"/>
          </a:xfrm>
        </p:spPr>
        <p:txBody>
          <a:bodyPr rtlCol="0"/>
          <a:lstStyle/>
          <a:p>
            <a:pPr rtl="0"/>
            <a:r>
              <a:rPr lang="en-GB" dirty="0"/>
              <a:t>PAGE </a:t>
            </a:r>
            <a:fld id="{4A9B5881-4007-4345-955A-79C2656F0C49}" type="slidenum">
              <a:rPr lang="en-GB" smtClean="0"/>
              <a:pPr rtl="0"/>
              <a:t>12</a:t>
            </a:fld>
            <a:endParaRPr lang="en-GB" dirty="0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1D5D4956-AE7A-FB1D-7D25-3B2DA109957B}"/>
              </a:ext>
            </a:extLst>
          </p:cNvPr>
          <p:cNvSpPr/>
          <p:nvPr/>
        </p:nvSpPr>
        <p:spPr>
          <a:xfrm>
            <a:off x="0" y="710543"/>
            <a:ext cx="3322320" cy="5344817"/>
          </a:xfrm>
          <a:prstGeom prst="rect">
            <a:avLst/>
          </a:prstGeom>
          <a:gradFill>
            <a:gsLst>
              <a:gs pos="1000">
                <a:srgbClr val="000000">
                  <a:lumMod val="85000"/>
                  <a:lumOff val="15000"/>
                </a:srgbClr>
              </a:gs>
              <a:gs pos="100000">
                <a:srgbClr val="17B2D1">
                  <a:lumMod val="50000"/>
                </a:srgbClr>
              </a:gs>
            </a:gsLst>
            <a:lin ang="12600000" scaled="0"/>
          </a:gradFill>
          <a:ln w="12700" cap="flat" cmpd="sng" algn="ctr">
            <a:solidFill>
              <a:scrgbClr r="0" g="0" b="0"/>
            </a:solidFill>
            <a:prstDash val="solid"/>
            <a:miter lim="800000"/>
          </a:ln>
          <a:effectLst/>
        </p:spPr>
        <p:txBody>
          <a:bodyPr spcFirstLastPara="0" vert="horz" wrap="square" lIns="396000" tIns="45720" rIns="396000" bIns="45720" numCol="1" spcCol="1270" rtlCol="0" anchor="ctr" anchorCtr="0">
            <a:noAutofit/>
          </a:bodyPr>
          <a:lstStyle/>
          <a:p>
            <a:pPr>
              <a:spcBef>
                <a:spcPct val="0"/>
              </a:spcBef>
            </a:pPr>
            <a:r>
              <a:rPr lang="ru-RU" sz="2800" dirty="0">
                <a:solidFill>
                  <a:schemeClr val="bg1"/>
                </a:solidFill>
                <a:latin typeface="Corbel" panose="020B0503020204020204" pitchFamily="34" charset="0"/>
              </a:rPr>
              <a:t>Визуализация данных в </a:t>
            </a:r>
            <a:br>
              <a:rPr lang="ru-RU" sz="2800" dirty="0">
                <a:solidFill>
                  <a:schemeClr val="bg1"/>
                </a:solidFill>
                <a:latin typeface="Corbel" panose="020B0503020204020204" pitchFamily="34" charset="0"/>
              </a:rPr>
            </a:br>
            <a:r>
              <a:rPr lang="ru-RU" sz="2800" b="1" dirty="0">
                <a:solidFill>
                  <a:schemeClr val="bg1"/>
                </a:solidFill>
                <a:latin typeface="Corbel" panose="020B0503020204020204" pitchFamily="34" charset="0"/>
              </a:rPr>
              <a:t>Power BI</a:t>
            </a:r>
            <a:endParaRPr lang="ru-RU" sz="2800" b="1" spc="-150" dirty="0">
              <a:solidFill>
                <a:schemeClr val="bg1"/>
              </a:solidFill>
              <a:latin typeface="Corbel" panose="020B0503020204020204" pitchFamily="34" charset="0"/>
              <a:ea typeface="+mj-ea"/>
              <a:cs typeface="+mj-cs"/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6EE54FCB-34D9-BD30-5C76-C01C6E3BB5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9440" y="710543"/>
            <a:ext cx="8981440" cy="5344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5334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B4CE3A-8C88-45AA-A849-57E5A7AC22C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353800" y="6361475"/>
            <a:ext cx="838200" cy="360000"/>
          </a:xfrm>
        </p:spPr>
        <p:txBody>
          <a:bodyPr rtlCol="0"/>
          <a:lstStyle/>
          <a:p>
            <a:pPr rtl="0"/>
            <a:r>
              <a:rPr lang="en-GB" dirty="0"/>
              <a:t>PAGE </a:t>
            </a:r>
            <a:fld id="{4A9B5881-4007-4345-955A-79C2656F0C49}" type="slidenum">
              <a:rPr lang="en-GB" smtClean="0"/>
              <a:pPr rtl="0"/>
              <a:t>13</a:t>
            </a:fld>
            <a:endParaRPr lang="en-GB" dirty="0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1D5D4956-AE7A-FB1D-7D25-3B2DA109957B}"/>
              </a:ext>
            </a:extLst>
          </p:cNvPr>
          <p:cNvSpPr/>
          <p:nvPr/>
        </p:nvSpPr>
        <p:spPr>
          <a:xfrm>
            <a:off x="-1" y="294641"/>
            <a:ext cx="3857437" cy="5760720"/>
          </a:xfrm>
          <a:prstGeom prst="rect">
            <a:avLst/>
          </a:prstGeom>
          <a:gradFill>
            <a:gsLst>
              <a:gs pos="1000">
                <a:srgbClr val="000000">
                  <a:lumMod val="85000"/>
                  <a:lumOff val="15000"/>
                </a:srgbClr>
              </a:gs>
              <a:gs pos="100000">
                <a:srgbClr val="17B2D1">
                  <a:lumMod val="50000"/>
                </a:srgbClr>
              </a:gs>
            </a:gsLst>
            <a:lin ang="12600000" scaled="0"/>
          </a:gradFill>
          <a:ln w="12700" cap="flat" cmpd="sng" algn="ctr">
            <a:solidFill>
              <a:scrgbClr r="0" g="0" b="0"/>
            </a:solidFill>
            <a:prstDash val="solid"/>
            <a:miter lim="800000"/>
          </a:ln>
          <a:effectLst/>
        </p:spPr>
        <p:txBody>
          <a:bodyPr spcFirstLastPara="0" vert="horz" wrap="square" lIns="396000" tIns="45720" rIns="396000" bIns="45720" numCol="1" spcCol="1270" rtlCol="0" anchor="ctr" anchorCtr="0">
            <a:noAutofit/>
          </a:bodyPr>
          <a:lstStyle/>
          <a:p>
            <a:pPr>
              <a:spcBef>
                <a:spcPct val="0"/>
              </a:spcBef>
            </a:pPr>
            <a:r>
              <a:rPr lang="ru-RU" sz="2800" dirty="0">
                <a:solidFill>
                  <a:schemeClr val="bg1"/>
                </a:solidFill>
                <a:latin typeface="Corbel" panose="020B0503020204020204" pitchFamily="34" charset="0"/>
              </a:rPr>
              <a:t>Визуализация данных в </a:t>
            </a:r>
            <a:br>
              <a:rPr lang="ru-RU" sz="2800" dirty="0">
                <a:solidFill>
                  <a:schemeClr val="bg1"/>
                </a:solidFill>
                <a:latin typeface="Corbel" panose="020B0503020204020204" pitchFamily="34" charset="0"/>
              </a:rPr>
            </a:br>
            <a:r>
              <a:rPr lang="ru-RU" sz="2800" b="1" dirty="0">
                <a:solidFill>
                  <a:schemeClr val="bg1"/>
                </a:solidFill>
                <a:latin typeface="Corbel" panose="020B0503020204020204" pitchFamily="34" charset="0"/>
              </a:rPr>
              <a:t>Power BI</a:t>
            </a:r>
            <a:endParaRPr lang="ru-RU" sz="2800" b="1" spc="-150" dirty="0">
              <a:solidFill>
                <a:schemeClr val="bg1"/>
              </a:solidFill>
              <a:latin typeface="Corbel" panose="020B0503020204020204" pitchFamily="34" charset="0"/>
              <a:ea typeface="+mj-ea"/>
              <a:cs typeface="+mj-cs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FCE4143-B921-4998-3B14-E5D8052FDC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7436" y="294640"/>
            <a:ext cx="8334563" cy="5709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9855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1D5D4956-AE7A-FB1D-7D25-3B2DA109957B}"/>
              </a:ext>
            </a:extLst>
          </p:cNvPr>
          <p:cNvSpPr/>
          <p:nvPr/>
        </p:nvSpPr>
        <p:spPr>
          <a:xfrm>
            <a:off x="-1" y="0"/>
            <a:ext cx="3857437" cy="6766559"/>
          </a:xfrm>
          <a:prstGeom prst="rect">
            <a:avLst/>
          </a:prstGeom>
          <a:gradFill>
            <a:gsLst>
              <a:gs pos="1000">
                <a:srgbClr val="000000">
                  <a:lumMod val="85000"/>
                  <a:lumOff val="15000"/>
                </a:srgbClr>
              </a:gs>
              <a:gs pos="100000">
                <a:srgbClr val="17B2D1">
                  <a:lumMod val="50000"/>
                </a:srgbClr>
              </a:gs>
            </a:gsLst>
            <a:lin ang="12600000" scaled="0"/>
          </a:gradFill>
          <a:ln w="12700" cap="flat" cmpd="sng" algn="ctr">
            <a:solidFill>
              <a:scrgbClr r="0" g="0" b="0"/>
            </a:solidFill>
            <a:prstDash val="solid"/>
            <a:miter lim="800000"/>
          </a:ln>
          <a:effectLst/>
        </p:spPr>
        <p:txBody>
          <a:bodyPr spcFirstLastPara="0" vert="horz" wrap="square" lIns="396000" tIns="45720" rIns="396000" bIns="45720" numCol="1" spcCol="1270" rtlCol="0" anchor="ctr" anchorCtr="0">
            <a:noAutofit/>
          </a:bodyPr>
          <a:lstStyle/>
          <a:p>
            <a:pPr>
              <a:spcBef>
                <a:spcPct val="0"/>
              </a:spcBef>
            </a:pPr>
            <a:r>
              <a:rPr lang="ru-RU" sz="2800" dirty="0">
                <a:solidFill>
                  <a:schemeClr val="bg1"/>
                </a:solidFill>
                <a:latin typeface="Corbel" panose="020B0503020204020204" pitchFamily="34" charset="0"/>
              </a:rPr>
              <a:t>Визуализация данных в </a:t>
            </a:r>
            <a:r>
              <a:rPr lang="en-GB" sz="2800" b="1" dirty="0">
                <a:solidFill>
                  <a:schemeClr val="bg1"/>
                </a:solidFill>
                <a:latin typeface="Corbel" panose="020B0503020204020204" pitchFamily="34" charset="0"/>
              </a:rPr>
              <a:t>Tableau</a:t>
            </a:r>
            <a:br>
              <a:rPr lang="ru-RU" sz="2800" dirty="0">
                <a:solidFill>
                  <a:schemeClr val="bg1"/>
                </a:solidFill>
                <a:latin typeface="Corbel" panose="020B0503020204020204" pitchFamily="34" charset="0"/>
              </a:rPr>
            </a:br>
            <a:endParaRPr lang="ru-RU" sz="2800" b="1" spc="-150" dirty="0">
              <a:solidFill>
                <a:schemeClr val="bg1"/>
              </a:solidFill>
              <a:latin typeface="Corbel" panose="020B0503020204020204" pitchFamily="34" charset="0"/>
              <a:ea typeface="+mj-ea"/>
              <a:cs typeface="+mj-cs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19FF3B9-2DE0-94F0-007D-7498712505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000" y="1"/>
            <a:ext cx="8890000" cy="662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0187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10C5037-DA4A-44E2-A9FB-84B1498768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20" y="1117600"/>
            <a:ext cx="6370319" cy="1677504"/>
          </a:xfrm>
        </p:spPr>
        <p:txBody>
          <a:bodyPr rtlCol="0"/>
          <a:lstStyle/>
          <a:p>
            <a:pPr algn="ctr" rtl="0">
              <a:lnSpc>
                <a:spcPct val="100000"/>
              </a:lnSpc>
            </a:pPr>
            <a:r>
              <a:rPr lang="en-GB" sz="3600" dirty="0">
                <a:solidFill>
                  <a:srgbClr val="3BABC5"/>
                </a:solidFill>
                <a:latin typeface="Corbel" panose="020B0503020204020204" pitchFamily="34" charset="0"/>
              </a:rPr>
              <a:t>I</a:t>
            </a:r>
            <a:r>
              <a:rPr lang="en-US" sz="3600" dirty="0">
                <a:solidFill>
                  <a:srgbClr val="3BABC5"/>
                </a:solidFill>
                <a:latin typeface="Corbel" panose="020B0503020204020204" pitchFamily="34" charset="0"/>
              </a:rPr>
              <a:t>f you fall asleep now, you will dream.</a:t>
            </a:r>
            <a:br>
              <a:rPr lang="en-US" sz="3600" dirty="0">
                <a:solidFill>
                  <a:srgbClr val="3BABC5"/>
                </a:solidFill>
                <a:latin typeface="Corbel" panose="020B0503020204020204" pitchFamily="34" charset="0"/>
              </a:rPr>
            </a:br>
            <a:r>
              <a:rPr lang="en-US" sz="3600" dirty="0">
                <a:solidFill>
                  <a:srgbClr val="3BABC5"/>
                </a:solidFill>
                <a:latin typeface="Corbel" panose="020B0503020204020204" pitchFamily="34" charset="0"/>
              </a:rPr>
              <a:t>If you study now , you will live your dream.</a:t>
            </a:r>
            <a:br>
              <a:rPr lang="en-US" sz="3200" dirty="0">
                <a:solidFill>
                  <a:srgbClr val="3BABC5"/>
                </a:solidFill>
                <a:latin typeface="Corbel" panose="020B0503020204020204" pitchFamily="34" charset="0"/>
              </a:rPr>
            </a:br>
            <a:r>
              <a:rPr lang="ru-RU" sz="1050" b="0" i="0" dirty="0">
                <a:solidFill>
                  <a:srgbClr val="3BABC5"/>
                </a:solidFill>
                <a:effectLst/>
                <a:latin typeface="source-serif-pro"/>
              </a:rPr>
              <a:t>.</a:t>
            </a:r>
            <a:endParaRPr lang="en-GB" sz="4400" i="1" dirty="0">
              <a:solidFill>
                <a:srgbClr val="3BABC5"/>
              </a:solidFill>
              <a:latin typeface="+mn-lt"/>
            </a:endParaRP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26F5C050-EB87-421A-8A5C-E6CB3010269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r>
              <a:rPr lang="en-GB"/>
              <a:t>PAGE </a:t>
            </a:r>
            <a:fld id="{4A9B5881-4007-4345-955A-79C2656F0C49}" type="slidenum">
              <a:rPr lang="en-GB" smtClean="0"/>
              <a:pPr rtl="0"/>
              <a:t>15</a:t>
            </a:fld>
            <a:endParaRPr lang="en-GB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69F8E45E-0086-EB16-5269-C010D65CC6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4050" y="757472"/>
            <a:ext cx="3583590" cy="341376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A7B48E6-7C22-92E5-EFA2-185466F3150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10915"/>
            <a:ext cx="5131604" cy="321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9469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58AE6-56F6-44E8-8BBF-23277B1773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4358640" cy="6721472"/>
          </a:xfrm>
          <a:gradFill>
            <a:gsLst>
              <a:gs pos="1000">
                <a:schemeClr val="tx1">
                  <a:lumMod val="85000"/>
                  <a:lumOff val="15000"/>
                </a:schemeClr>
              </a:gs>
              <a:gs pos="100000">
                <a:schemeClr val="accent2">
                  <a:lumMod val="50000"/>
                </a:schemeClr>
              </a:gs>
            </a:gsLst>
          </a:gradFill>
        </p:spPr>
        <p:txBody>
          <a:bodyPr rtlCol="0"/>
          <a:lstStyle/>
          <a:p>
            <a:pPr algn="just" rtl="0">
              <a:lnSpc>
                <a:spcPct val="100000"/>
              </a:lnSpc>
            </a:pPr>
            <a:r>
              <a:rPr lang="ru-RU" sz="4400" dirty="0">
                <a:latin typeface="Corbel" panose="020B0503020204020204" pitchFamily="34" charset="0"/>
              </a:rPr>
              <a:t>Содержание</a:t>
            </a:r>
            <a:r>
              <a:rPr lang="en-GB" sz="4400" dirty="0">
                <a:latin typeface="Corbel" panose="020B0503020204020204" pitchFamily="34" charset="0"/>
              </a:rPr>
              <a:t> </a:t>
            </a:r>
            <a:r>
              <a:rPr lang="ru-RU" sz="4400" dirty="0">
                <a:latin typeface="Corbel" panose="020B0503020204020204" pitchFamily="34" charset="0"/>
              </a:rPr>
              <a:t>проекта</a:t>
            </a:r>
            <a:endParaRPr lang="en-GB" sz="4400" dirty="0">
              <a:solidFill>
                <a:schemeClr val="bg1"/>
              </a:solidFill>
              <a:latin typeface="Corbel" panose="020B0503020204020204" pitchFamily="34" charset="0"/>
            </a:endParaRPr>
          </a:p>
        </p:txBody>
      </p:sp>
      <p:graphicFrame>
        <p:nvGraphicFramePr>
          <p:cNvPr id="10" name="Content Placeholder 2" descr="List Content Placeholder">
            <a:extLst>
              <a:ext uri="{FF2B5EF4-FFF2-40B4-BE49-F238E27FC236}">
                <a16:creationId xmlns:a16="http://schemas.microsoft.com/office/drawing/2014/main" id="{4DBF5C5D-E8C1-4EFB-87B6-B4245AB407A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0163888"/>
              </p:ext>
            </p:extLst>
          </p:nvPr>
        </p:nvGraphicFramePr>
        <p:xfrm>
          <a:off x="4582160" y="136524"/>
          <a:ext cx="7467600" cy="64268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0803387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Content Placeholder 2" descr="List Content Placeholder">
            <a:extLst>
              <a:ext uri="{FF2B5EF4-FFF2-40B4-BE49-F238E27FC236}">
                <a16:creationId xmlns:a16="http://schemas.microsoft.com/office/drawing/2014/main" id="{00DD6853-7971-494B-A148-546DF3F1545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69271962"/>
              </p:ext>
            </p:extLst>
          </p:nvPr>
        </p:nvGraphicFramePr>
        <p:xfrm>
          <a:off x="0" y="0"/>
          <a:ext cx="12730480" cy="12598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3AEC0301-E9AA-4478-9E23-C372DBDCE6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353800" y="6361475"/>
            <a:ext cx="838200" cy="360000"/>
          </a:xfrm>
        </p:spPr>
        <p:txBody>
          <a:bodyPr rtlCol="0"/>
          <a:lstStyle/>
          <a:p>
            <a:pPr rtl="0"/>
            <a:r>
              <a:rPr lang="en-GB" dirty="0"/>
              <a:t>PAGE </a:t>
            </a:r>
            <a:fld id="{4A9B5881-4007-4345-955A-79C2656F0C49}" type="slidenum">
              <a:rPr lang="en-GB" smtClean="0"/>
              <a:pPr rtl="0"/>
              <a:t>3</a:t>
            </a:fld>
            <a:endParaRPr lang="en-GB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9BF2D04-CF93-BADE-B40B-15442FE742D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59840"/>
            <a:ext cx="7439978" cy="5461635"/>
          </a:xfrm>
          <a:prstGeom prst="rect">
            <a:avLst/>
          </a:prstGeom>
        </p:spPr>
      </p:pic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D0541777-2825-26C1-4ED7-2CA3F7732E0D}"/>
              </a:ext>
            </a:extLst>
          </p:cNvPr>
          <p:cNvSpPr/>
          <p:nvPr/>
        </p:nvSpPr>
        <p:spPr>
          <a:xfrm>
            <a:off x="7439978" y="3119777"/>
            <a:ext cx="4752022" cy="1381760"/>
          </a:xfrm>
          <a:prstGeom prst="rect">
            <a:avLst/>
          </a:prstGeom>
          <a:gradFill>
            <a:gsLst>
              <a:gs pos="1000">
                <a:srgbClr val="000000">
                  <a:lumMod val="85000"/>
                  <a:lumOff val="15000"/>
                </a:srgbClr>
              </a:gs>
              <a:gs pos="100000">
                <a:srgbClr val="17B2D1">
                  <a:lumMod val="50000"/>
                </a:srgbClr>
              </a:gs>
            </a:gsLst>
            <a:lin ang="12600000" scaled="0"/>
          </a:gradFill>
          <a:ln w="12700" cap="flat" cmpd="sng" algn="ctr">
            <a:solidFill>
              <a:scrgbClr r="0" g="0" b="0"/>
            </a:solidFill>
            <a:prstDash val="solid"/>
            <a:miter lim="800000"/>
          </a:ln>
          <a:effectLst/>
        </p:spPr>
        <p:txBody>
          <a:bodyPr spcFirstLastPara="0" vert="horz" wrap="square" lIns="396000" tIns="45720" rIns="396000" bIns="45720" numCol="1" spcCol="1270" rtlCol="0" anchor="ctr" anchorCtr="0">
            <a:noAutofit/>
          </a:bodyPr>
          <a:lstStyle/>
          <a:p>
            <a:pPr>
              <a:lnSpc>
                <a:spcPct val="70000"/>
              </a:lnSpc>
              <a:spcBef>
                <a:spcPct val="0"/>
              </a:spcBef>
            </a:pPr>
            <a:endParaRPr lang="en-GB" sz="3200" spc="-150">
              <a:solidFill>
                <a:schemeClr val="bg1"/>
              </a:solidFill>
              <a:latin typeface="Corbel" panose="020B0503020204020204" pitchFamily="34" charset="0"/>
              <a:ea typeface="+mj-ea"/>
              <a:cs typeface="+mj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3DB378-43A1-42F9-AFFF-1B63DD79610C}"/>
              </a:ext>
            </a:extLst>
          </p:cNvPr>
          <p:cNvSpPr txBox="1"/>
          <p:nvPr/>
        </p:nvSpPr>
        <p:spPr>
          <a:xfrm>
            <a:off x="7439978" y="3215514"/>
            <a:ext cx="351028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Corbel" panose="020B0503020204020204" pitchFamily="34" charset="0"/>
              </a:rPr>
              <a:t> ER-диаграмма</a:t>
            </a:r>
            <a:br>
              <a:rPr lang="ru-RU" dirty="0">
                <a:solidFill>
                  <a:schemeClr val="bg1"/>
                </a:solidFill>
                <a:latin typeface="Corbel" panose="020B0503020204020204" pitchFamily="34" charset="0"/>
              </a:rPr>
            </a:br>
            <a:r>
              <a:rPr lang="ru-RU" dirty="0">
                <a:solidFill>
                  <a:schemeClr val="bg1"/>
                </a:solidFill>
                <a:latin typeface="Corbel" panose="020B0503020204020204" pitchFamily="34" charset="0"/>
              </a:rPr>
              <a:t>«Сущность-связь»</a:t>
            </a:r>
            <a:br>
              <a:rPr lang="ru-RU" dirty="0">
                <a:solidFill>
                  <a:schemeClr val="bg1"/>
                </a:solidFill>
                <a:latin typeface="Corbel" panose="020B0503020204020204" pitchFamily="34" charset="0"/>
              </a:rPr>
            </a:br>
            <a:r>
              <a:rPr lang="ru-RU" dirty="0">
                <a:solidFill>
                  <a:schemeClr val="bg1"/>
                </a:solidFill>
                <a:latin typeface="Corbel" panose="020B0503020204020204" pitchFamily="34" charset="0"/>
              </a:rPr>
              <a:t>с использованием веб-приложения diagrams.net</a:t>
            </a:r>
            <a:br>
              <a:rPr lang="ru-RU" dirty="0"/>
            </a:b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897825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Content Placeholder 2" descr="List Content Placeholder">
            <a:extLst>
              <a:ext uri="{FF2B5EF4-FFF2-40B4-BE49-F238E27FC236}">
                <a16:creationId xmlns:a16="http://schemas.microsoft.com/office/drawing/2014/main" id="{00DD6853-7971-494B-A148-546DF3F1545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06387609"/>
              </p:ext>
            </p:extLst>
          </p:nvPr>
        </p:nvGraphicFramePr>
        <p:xfrm>
          <a:off x="0" y="0"/>
          <a:ext cx="12334240" cy="16516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DF87AA9-035F-FC37-042B-DE32C691FA4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584" y="1651636"/>
            <a:ext cx="7143416" cy="5003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4751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6B807F1-CD02-F393-9B98-755D181EDD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3280" y="375920"/>
            <a:ext cx="7447280" cy="6106160"/>
          </a:xfrm>
          <a:prstGeom prst="rect">
            <a:avLst/>
          </a:prstGeom>
          <a:ln>
            <a:noFill/>
          </a:ln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F0AAFC49-026B-93A0-236A-BC492B79190C}"/>
              </a:ext>
            </a:extLst>
          </p:cNvPr>
          <p:cNvSpPr/>
          <p:nvPr/>
        </p:nvSpPr>
        <p:spPr>
          <a:xfrm>
            <a:off x="0" y="375920"/>
            <a:ext cx="4744720" cy="6106160"/>
          </a:xfrm>
          <a:prstGeom prst="rect">
            <a:avLst/>
          </a:prstGeom>
          <a:gradFill>
            <a:gsLst>
              <a:gs pos="1000">
                <a:srgbClr val="000000">
                  <a:lumMod val="85000"/>
                  <a:lumOff val="15000"/>
                </a:srgbClr>
              </a:gs>
              <a:gs pos="100000">
                <a:srgbClr val="17B2D1">
                  <a:lumMod val="50000"/>
                </a:srgbClr>
              </a:gs>
            </a:gsLst>
            <a:lin ang="12600000" scaled="0"/>
          </a:gradFill>
          <a:ln w="12700" cap="flat" cmpd="sng" algn="ctr">
            <a:solidFill>
              <a:scrgbClr r="0" g="0" b="0"/>
            </a:solidFill>
            <a:prstDash val="solid"/>
            <a:miter lim="800000"/>
          </a:ln>
          <a:effectLst/>
        </p:spPr>
        <p:txBody>
          <a:bodyPr spcFirstLastPara="0" vert="horz" wrap="square" lIns="396000" tIns="45720" rIns="396000" bIns="45720" numCol="1" spcCol="1270" rtlCol="0" anchor="ctr" anchorCtr="0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3600" kern="1200" spc="-150" noProof="0" dirty="0">
                <a:solidFill>
                  <a:schemeClr val="bg1"/>
                </a:solidFill>
                <a:latin typeface="Corbel" panose="020B0503020204020204" pitchFamily="34" charset="0"/>
                <a:ea typeface="+mj-ea"/>
                <a:cs typeface="+mj-cs"/>
              </a:rPr>
              <a:t>Физическое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3600" kern="1200" spc="-150" noProof="0" dirty="0">
                <a:solidFill>
                  <a:schemeClr val="bg1"/>
                </a:solidFill>
                <a:latin typeface="Corbel" panose="020B0503020204020204" pitchFamily="34" charset="0"/>
                <a:ea typeface="+mj-ea"/>
                <a:cs typeface="+mj-cs"/>
              </a:rPr>
              <a:t>проектирование БД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000" kern="1200" spc="-150" noProof="0" dirty="0">
                <a:solidFill>
                  <a:schemeClr val="bg1"/>
                </a:solidFill>
                <a:latin typeface="Corbel" panose="020B0503020204020204" pitchFamily="34" charset="0"/>
                <a:ea typeface="+mj-ea"/>
                <a:cs typeface="+mj-cs"/>
              </a:rPr>
              <a:t>с </a:t>
            </a:r>
            <a:r>
              <a:rPr lang="ru-RU" sz="2400" kern="1200" spc="-150" noProof="0" dirty="0">
                <a:solidFill>
                  <a:schemeClr val="bg1"/>
                </a:solidFill>
                <a:latin typeface="Corbel" panose="020B0503020204020204" pitchFamily="34" charset="0"/>
                <a:ea typeface="+mj-ea"/>
                <a:cs typeface="+mj-cs"/>
              </a:rPr>
              <a:t>использованием веб-приложения diagrams.ne</a:t>
            </a:r>
            <a:r>
              <a:rPr lang="en-GB" sz="2400" kern="1200" spc="-150" noProof="0" dirty="0">
                <a:solidFill>
                  <a:schemeClr val="bg1"/>
                </a:solidFill>
                <a:latin typeface="Corbel" panose="020B0503020204020204" pitchFamily="34" charset="0"/>
                <a:ea typeface="+mj-ea"/>
                <a:cs typeface="+mj-cs"/>
              </a:rPr>
              <a:t>t</a:t>
            </a:r>
            <a:endParaRPr lang="ru-RU" sz="2000" kern="1200" spc="-150" noProof="0" dirty="0">
              <a:solidFill>
                <a:schemeClr val="bg1"/>
              </a:solidFill>
              <a:latin typeface="Corbel" panose="020B0503020204020204" pitchFamily="34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2710180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9600F-A17E-4354-A7AB-0CC2A43A9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500900"/>
            <a:ext cx="6096000" cy="2490739"/>
          </a:xfrm>
        </p:spPr>
        <p:txBody>
          <a:bodyPr rtlCol="0"/>
          <a:lstStyle/>
          <a:p>
            <a:pPr rtl="0"/>
            <a:r>
              <a:rPr lang="ru-RU" sz="2800" dirty="0"/>
              <a:t>Создание таблиц</a:t>
            </a:r>
            <a:br>
              <a:rPr lang="ru-RU" sz="2800" dirty="0"/>
            </a:br>
            <a:r>
              <a:rPr lang="ru-RU" sz="2800" dirty="0"/>
              <a:t>с использованием</a:t>
            </a:r>
            <a:br>
              <a:rPr lang="ru-RU" sz="2800" dirty="0"/>
            </a:br>
            <a:r>
              <a:rPr lang="ru-RU" sz="2800" dirty="0"/>
              <a:t>MS SQL Server Management Studio (SSMS)</a:t>
            </a:r>
            <a:endParaRPr lang="en-GB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B4CE3A-8C88-45AA-A849-57E5A7AC22C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353800" y="6361475"/>
            <a:ext cx="838200" cy="360000"/>
          </a:xfrm>
        </p:spPr>
        <p:txBody>
          <a:bodyPr rtlCol="0"/>
          <a:lstStyle/>
          <a:p>
            <a:pPr rtl="0"/>
            <a:r>
              <a:rPr lang="en-GB" dirty="0"/>
              <a:t>PAGE </a:t>
            </a:r>
            <a:fld id="{4A9B5881-4007-4345-955A-79C2656F0C49}" type="slidenum">
              <a:rPr lang="en-GB" smtClean="0"/>
              <a:pPr rtl="0"/>
              <a:t>6</a:t>
            </a:fld>
            <a:endParaRPr lang="en-GB" dirty="0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1D5D4956-AE7A-FB1D-7D25-3B2DA109957B}"/>
              </a:ext>
            </a:extLst>
          </p:cNvPr>
          <p:cNvSpPr/>
          <p:nvPr/>
        </p:nvSpPr>
        <p:spPr>
          <a:xfrm>
            <a:off x="0" y="1"/>
            <a:ext cx="12192000" cy="538479"/>
          </a:xfrm>
          <a:prstGeom prst="rect">
            <a:avLst/>
          </a:prstGeom>
          <a:gradFill>
            <a:gsLst>
              <a:gs pos="1000">
                <a:srgbClr val="000000">
                  <a:lumMod val="85000"/>
                  <a:lumOff val="15000"/>
                </a:srgbClr>
              </a:gs>
              <a:gs pos="100000">
                <a:srgbClr val="17B2D1">
                  <a:lumMod val="50000"/>
                </a:srgbClr>
              </a:gs>
            </a:gsLst>
            <a:lin ang="12600000" scaled="0"/>
          </a:gradFill>
          <a:ln w="12700" cap="flat" cmpd="sng" algn="ctr">
            <a:solidFill>
              <a:scrgbClr r="0" g="0" b="0"/>
            </a:solidFill>
            <a:prstDash val="solid"/>
            <a:miter lim="800000"/>
          </a:ln>
          <a:effectLst/>
        </p:spPr>
        <p:txBody>
          <a:bodyPr spcFirstLastPara="0" vert="horz" wrap="square" lIns="396000" tIns="45720" rIns="396000" bIns="45720" numCol="1" spcCol="1270" rtlCol="0" anchor="ctr" anchorCtr="0">
            <a:noAutofit/>
          </a:bodyPr>
          <a:lstStyle/>
          <a:p>
            <a:pPr>
              <a:lnSpc>
                <a:spcPct val="70000"/>
              </a:lnSpc>
              <a:spcBef>
                <a:spcPct val="0"/>
              </a:spcBef>
            </a:pPr>
            <a:r>
              <a:rPr lang="ru-RU" sz="3200" spc="-150" dirty="0">
                <a:solidFill>
                  <a:schemeClr val="bg1"/>
                </a:solidFill>
                <a:latin typeface="Corbel" panose="020B0503020204020204" pitchFamily="34" charset="0"/>
                <a:ea typeface="+mj-ea"/>
                <a:cs typeface="+mj-cs"/>
              </a:rPr>
              <a:t>Физическое  проектирование </a:t>
            </a: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D83292E3-F643-A813-5DC4-5AEE4FCC76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619760"/>
            <a:ext cx="5872480" cy="6014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8326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9600F-A17E-4354-A7AB-0CC2A43A9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45507"/>
            <a:ext cx="6258560" cy="1695437"/>
          </a:xfrm>
        </p:spPr>
        <p:txBody>
          <a:bodyPr rtlCol="0"/>
          <a:lstStyle/>
          <a:p>
            <a:pPr rtl="0"/>
            <a:r>
              <a:rPr lang="ru-RU" sz="2400" dirty="0"/>
              <a:t>Создание таблиц</a:t>
            </a:r>
            <a:br>
              <a:rPr lang="ru-RU" sz="2400" dirty="0"/>
            </a:br>
            <a:r>
              <a:rPr lang="ru-RU" sz="2400" dirty="0"/>
              <a:t>с использованием</a:t>
            </a:r>
            <a:br>
              <a:rPr lang="ru-RU" sz="2400" dirty="0"/>
            </a:br>
            <a:r>
              <a:rPr lang="ru-RU" sz="2400" dirty="0"/>
              <a:t>MS SQL Server Management Studio (SSMS)</a:t>
            </a:r>
            <a:br>
              <a:rPr lang="ru-RU" sz="2400" dirty="0"/>
            </a:br>
            <a:r>
              <a:rPr lang="ru-RU" sz="2400" dirty="0"/>
              <a:t> </a:t>
            </a:r>
            <a:r>
              <a:rPr lang="ru-RU" sz="2400" b="1" dirty="0"/>
              <a:t>Добавление ограничений</a:t>
            </a:r>
            <a:endParaRPr lang="en-GB" sz="24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B4CE3A-8C88-45AA-A849-57E5A7AC22C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353800" y="6361475"/>
            <a:ext cx="838200" cy="360000"/>
          </a:xfrm>
        </p:spPr>
        <p:txBody>
          <a:bodyPr rtlCol="0"/>
          <a:lstStyle/>
          <a:p>
            <a:pPr rtl="0"/>
            <a:r>
              <a:rPr lang="en-GB" dirty="0"/>
              <a:t>PAGE </a:t>
            </a:r>
            <a:fld id="{4A9B5881-4007-4345-955A-79C2656F0C49}" type="slidenum">
              <a:rPr lang="en-GB" smtClean="0"/>
              <a:pPr rtl="0"/>
              <a:t>7</a:t>
            </a:fld>
            <a:endParaRPr lang="en-GB" dirty="0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1D5D4956-AE7A-FB1D-7D25-3B2DA109957B}"/>
              </a:ext>
            </a:extLst>
          </p:cNvPr>
          <p:cNvSpPr/>
          <p:nvPr/>
        </p:nvSpPr>
        <p:spPr>
          <a:xfrm>
            <a:off x="0" y="1"/>
            <a:ext cx="12192000" cy="538479"/>
          </a:xfrm>
          <a:prstGeom prst="rect">
            <a:avLst/>
          </a:prstGeom>
          <a:gradFill>
            <a:gsLst>
              <a:gs pos="1000">
                <a:srgbClr val="000000">
                  <a:lumMod val="85000"/>
                  <a:lumOff val="15000"/>
                </a:srgbClr>
              </a:gs>
              <a:gs pos="100000">
                <a:srgbClr val="17B2D1">
                  <a:lumMod val="50000"/>
                </a:srgbClr>
              </a:gs>
            </a:gsLst>
            <a:lin ang="12600000" scaled="0"/>
          </a:gradFill>
          <a:ln w="12700" cap="flat" cmpd="sng" algn="ctr">
            <a:solidFill>
              <a:scrgbClr r="0" g="0" b="0"/>
            </a:solidFill>
            <a:prstDash val="solid"/>
            <a:miter lim="800000"/>
          </a:ln>
          <a:effectLst/>
        </p:spPr>
        <p:txBody>
          <a:bodyPr spcFirstLastPara="0" vert="horz" wrap="square" lIns="396000" tIns="45720" rIns="396000" bIns="45720" numCol="1" spcCol="1270" rtlCol="0" anchor="ctr" anchorCtr="0">
            <a:noAutofit/>
          </a:bodyPr>
          <a:lstStyle/>
          <a:p>
            <a:pPr>
              <a:lnSpc>
                <a:spcPct val="70000"/>
              </a:lnSpc>
              <a:spcBef>
                <a:spcPct val="0"/>
              </a:spcBef>
            </a:pPr>
            <a:r>
              <a:rPr lang="ru-RU" sz="3200" spc="-150" dirty="0">
                <a:solidFill>
                  <a:schemeClr val="bg1"/>
                </a:solidFill>
                <a:latin typeface="Corbel" panose="020B0503020204020204" pitchFamily="34" charset="0"/>
                <a:ea typeface="+mj-ea"/>
                <a:cs typeface="+mj-cs"/>
              </a:rPr>
              <a:t>Физическое  проектирование 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CF2C48B-B9FA-F2FD-994F-E9E9278862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8560" y="513715"/>
            <a:ext cx="5791200" cy="6207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2425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9600F-A17E-4354-A7AB-0CC2A43A9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2445507"/>
            <a:ext cx="5801361" cy="1695437"/>
          </a:xfrm>
        </p:spPr>
        <p:txBody>
          <a:bodyPr rtlCol="0"/>
          <a:lstStyle/>
          <a:p>
            <a:pPr rtl="0"/>
            <a:r>
              <a:rPr lang="ru-RU" sz="2400" dirty="0"/>
              <a:t>Создание таблиц</a:t>
            </a:r>
            <a:br>
              <a:rPr lang="ru-RU" sz="2400" dirty="0"/>
            </a:br>
            <a:r>
              <a:rPr lang="ru-RU" sz="2400" dirty="0"/>
              <a:t>с использованием</a:t>
            </a:r>
            <a:br>
              <a:rPr lang="ru-RU" sz="2400" dirty="0"/>
            </a:br>
            <a:r>
              <a:rPr lang="ru-RU" sz="2400" dirty="0"/>
              <a:t>MS SQL Server Management Studio (SSMS)</a:t>
            </a:r>
            <a:br>
              <a:rPr lang="ru-RU" sz="2400" dirty="0"/>
            </a:br>
            <a:r>
              <a:rPr lang="ru-RU" sz="2400" dirty="0"/>
              <a:t> </a:t>
            </a:r>
            <a:r>
              <a:rPr lang="ru-RU" sz="2400" b="1" dirty="0"/>
              <a:t>Заполнение данными</a:t>
            </a:r>
            <a:endParaRPr lang="en-GB" sz="24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B4CE3A-8C88-45AA-A849-57E5A7AC22C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353800" y="6361475"/>
            <a:ext cx="838200" cy="360000"/>
          </a:xfrm>
        </p:spPr>
        <p:txBody>
          <a:bodyPr rtlCol="0"/>
          <a:lstStyle/>
          <a:p>
            <a:pPr rtl="0"/>
            <a:r>
              <a:rPr lang="en-GB" dirty="0"/>
              <a:t>PAGE </a:t>
            </a:r>
            <a:fld id="{4A9B5881-4007-4345-955A-79C2656F0C49}" type="slidenum">
              <a:rPr lang="en-GB" smtClean="0"/>
              <a:pPr rtl="0"/>
              <a:t>8</a:t>
            </a:fld>
            <a:endParaRPr lang="en-GB" dirty="0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1D5D4956-AE7A-FB1D-7D25-3B2DA109957B}"/>
              </a:ext>
            </a:extLst>
          </p:cNvPr>
          <p:cNvSpPr/>
          <p:nvPr/>
        </p:nvSpPr>
        <p:spPr>
          <a:xfrm>
            <a:off x="0" y="1"/>
            <a:ext cx="12192000" cy="538479"/>
          </a:xfrm>
          <a:prstGeom prst="rect">
            <a:avLst/>
          </a:prstGeom>
          <a:gradFill>
            <a:gsLst>
              <a:gs pos="1000">
                <a:srgbClr val="000000">
                  <a:lumMod val="85000"/>
                  <a:lumOff val="15000"/>
                </a:srgbClr>
              </a:gs>
              <a:gs pos="100000">
                <a:srgbClr val="17B2D1">
                  <a:lumMod val="50000"/>
                </a:srgbClr>
              </a:gs>
            </a:gsLst>
            <a:lin ang="12600000" scaled="0"/>
          </a:gradFill>
          <a:ln w="12700" cap="flat" cmpd="sng" algn="ctr">
            <a:solidFill>
              <a:scrgbClr r="0" g="0" b="0"/>
            </a:solidFill>
            <a:prstDash val="solid"/>
            <a:miter lim="800000"/>
          </a:ln>
          <a:effectLst/>
        </p:spPr>
        <p:txBody>
          <a:bodyPr spcFirstLastPara="0" vert="horz" wrap="square" lIns="396000" tIns="45720" rIns="396000" bIns="45720" numCol="1" spcCol="1270" rtlCol="0" anchor="ctr" anchorCtr="0">
            <a:noAutofit/>
          </a:bodyPr>
          <a:lstStyle/>
          <a:p>
            <a:pPr>
              <a:lnSpc>
                <a:spcPct val="70000"/>
              </a:lnSpc>
              <a:spcBef>
                <a:spcPct val="0"/>
              </a:spcBef>
            </a:pPr>
            <a:r>
              <a:rPr lang="ru-RU" sz="3200" spc="-150" dirty="0">
                <a:solidFill>
                  <a:schemeClr val="bg1"/>
                </a:solidFill>
                <a:latin typeface="Corbel" panose="020B0503020204020204" pitchFamily="34" charset="0"/>
                <a:ea typeface="+mj-ea"/>
                <a:cs typeface="+mj-cs"/>
              </a:rPr>
              <a:t>Физическое  проектирование </a:t>
            </a: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D2756235-67F5-801B-6C50-8176C5E6B1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1361" y="806224"/>
            <a:ext cx="6126480" cy="5735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5356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9600F-A17E-4354-A7AB-0CC2A43A9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2445507"/>
            <a:ext cx="5854417" cy="1695437"/>
          </a:xfrm>
        </p:spPr>
        <p:txBody>
          <a:bodyPr rtlCol="0"/>
          <a:lstStyle/>
          <a:p>
            <a:pPr rtl="0"/>
            <a:r>
              <a:rPr lang="ru-RU" sz="2400" dirty="0"/>
              <a:t>Создание таблиц</a:t>
            </a:r>
            <a:br>
              <a:rPr lang="ru-RU" sz="2400" dirty="0"/>
            </a:br>
            <a:r>
              <a:rPr lang="ru-RU" sz="2400" dirty="0"/>
              <a:t>с использованием</a:t>
            </a:r>
            <a:br>
              <a:rPr lang="ru-RU" sz="2400" dirty="0"/>
            </a:br>
            <a:r>
              <a:rPr lang="ru-RU" sz="2400" dirty="0"/>
              <a:t>MS SQL Server Management Studio (SSMS)</a:t>
            </a:r>
            <a:br>
              <a:rPr lang="ru-RU" sz="2400" dirty="0"/>
            </a:br>
            <a:r>
              <a:rPr lang="ru-RU" sz="2400" dirty="0"/>
              <a:t> </a:t>
            </a:r>
            <a:r>
              <a:rPr lang="ru-RU" sz="2400" b="1" dirty="0"/>
              <a:t>Заполнение данными таблицы </a:t>
            </a:r>
            <a:r>
              <a:rPr lang="en-GB" sz="2400" b="1" dirty="0"/>
              <a:t>Customers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B4CE3A-8C88-45AA-A849-57E5A7AC22C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353800" y="6361475"/>
            <a:ext cx="838200" cy="360000"/>
          </a:xfrm>
        </p:spPr>
        <p:txBody>
          <a:bodyPr rtlCol="0"/>
          <a:lstStyle/>
          <a:p>
            <a:pPr rtl="0"/>
            <a:r>
              <a:rPr lang="en-GB" dirty="0"/>
              <a:t>PAGE </a:t>
            </a:r>
            <a:fld id="{4A9B5881-4007-4345-955A-79C2656F0C49}" type="slidenum">
              <a:rPr lang="en-GB" smtClean="0"/>
              <a:pPr rtl="0"/>
              <a:t>9</a:t>
            </a:fld>
            <a:endParaRPr lang="en-GB" dirty="0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1D5D4956-AE7A-FB1D-7D25-3B2DA109957B}"/>
              </a:ext>
            </a:extLst>
          </p:cNvPr>
          <p:cNvSpPr/>
          <p:nvPr/>
        </p:nvSpPr>
        <p:spPr>
          <a:xfrm>
            <a:off x="0" y="1"/>
            <a:ext cx="12192000" cy="538479"/>
          </a:xfrm>
          <a:prstGeom prst="rect">
            <a:avLst/>
          </a:prstGeom>
          <a:gradFill>
            <a:gsLst>
              <a:gs pos="1000">
                <a:srgbClr val="000000">
                  <a:lumMod val="85000"/>
                  <a:lumOff val="15000"/>
                </a:srgbClr>
              </a:gs>
              <a:gs pos="100000">
                <a:srgbClr val="17B2D1">
                  <a:lumMod val="50000"/>
                </a:srgbClr>
              </a:gs>
            </a:gsLst>
            <a:lin ang="12600000" scaled="0"/>
          </a:gradFill>
          <a:ln w="12700" cap="flat" cmpd="sng" algn="ctr">
            <a:solidFill>
              <a:scrgbClr r="0" g="0" b="0"/>
            </a:solidFill>
            <a:prstDash val="solid"/>
            <a:miter lim="800000"/>
          </a:ln>
          <a:effectLst/>
        </p:spPr>
        <p:txBody>
          <a:bodyPr spcFirstLastPara="0" vert="horz" wrap="square" lIns="396000" tIns="45720" rIns="396000" bIns="45720" numCol="1" spcCol="1270" rtlCol="0" anchor="ctr" anchorCtr="0">
            <a:noAutofit/>
          </a:bodyPr>
          <a:lstStyle/>
          <a:p>
            <a:pPr>
              <a:lnSpc>
                <a:spcPct val="70000"/>
              </a:lnSpc>
              <a:spcBef>
                <a:spcPct val="0"/>
              </a:spcBef>
            </a:pPr>
            <a:r>
              <a:rPr lang="ru-RU" sz="3200" spc="-150" dirty="0">
                <a:solidFill>
                  <a:schemeClr val="bg1"/>
                </a:solidFill>
                <a:latin typeface="Corbel" panose="020B0503020204020204" pitchFamily="34" charset="0"/>
                <a:ea typeface="+mj-ea"/>
                <a:cs typeface="+mj-cs"/>
              </a:rPr>
              <a:t>Физическое  проектирование 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11AE6771-DF57-7806-32F9-53EBA14041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4417" y="701696"/>
            <a:ext cx="6195343" cy="5800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06204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Custom 254">
      <a:dk1>
        <a:srgbClr val="000000"/>
      </a:dk1>
      <a:lt1>
        <a:srgbClr val="FFFFFF"/>
      </a:lt1>
      <a:dk2>
        <a:srgbClr val="242A41"/>
      </a:dk2>
      <a:lt2>
        <a:srgbClr val="E2E8E3"/>
      </a:lt2>
      <a:accent1>
        <a:srgbClr val="5370C5"/>
      </a:accent1>
      <a:accent2>
        <a:srgbClr val="17B2D1"/>
      </a:accent2>
      <a:accent3>
        <a:srgbClr val="2978E7"/>
      </a:accent3>
      <a:accent4>
        <a:srgbClr val="7829E7"/>
      </a:accent4>
      <a:accent5>
        <a:srgbClr val="B517D5"/>
      </a:accent5>
      <a:accent6>
        <a:srgbClr val="E729B7"/>
      </a:accent6>
      <a:hlink>
        <a:srgbClr val="5370C5"/>
      </a:hlink>
      <a:folHlink>
        <a:srgbClr val="7F7F7F"/>
      </a:folHlink>
    </a:clrScheme>
    <a:fontScheme name="MS Surge Teach Light and Dark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60959031_TF67543618_Win32" id="{05102B2C-44CC-4DB4-B10A-57E05FC1801B}" vid="{0A2FF393-EBA0-40ED-AD03-65AA7B29D3E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ustom 254">
    <a:dk1>
      <a:srgbClr val="000000"/>
    </a:dk1>
    <a:lt1>
      <a:srgbClr val="FFFFFF"/>
    </a:lt1>
    <a:dk2>
      <a:srgbClr val="242A41"/>
    </a:dk2>
    <a:lt2>
      <a:srgbClr val="E2E8E3"/>
    </a:lt2>
    <a:accent1>
      <a:srgbClr val="5370C5"/>
    </a:accent1>
    <a:accent2>
      <a:srgbClr val="17B2D1"/>
    </a:accent2>
    <a:accent3>
      <a:srgbClr val="2978E7"/>
    </a:accent3>
    <a:accent4>
      <a:srgbClr val="7829E7"/>
    </a:accent4>
    <a:accent5>
      <a:srgbClr val="B517D5"/>
    </a:accent5>
    <a:accent6>
      <a:srgbClr val="E729B7"/>
    </a:accent6>
    <a:hlink>
      <a:srgbClr val="5370C5"/>
    </a:hlink>
    <a:folHlink>
      <a:srgbClr val="7F7F7F"/>
    </a:folHlink>
  </a:clrScheme>
</a:themeOverride>
</file>

<file path=ppt/theme/themeOverride2.xml><?xml version="1.0" encoding="utf-8"?>
<a:themeOverride xmlns:a="http://schemas.openxmlformats.org/drawingml/2006/main">
  <a:clrScheme name="Custom 254">
    <a:dk1>
      <a:srgbClr val="000000"/>
    </a:dk1>
    <a:lt1>
      <a:srgbClr val="FFFFFF"/>
    </a:lt1>
    <a:dk2>
      <a:srgbClr val="242A41"/>
    </a:dk2>
    <a:lt2>
      <a:srgbClr val="E2E8E3"/>
    </a:lt2>
    <a:accent1>
      <a:srgbClr val="5370C5"/>
    </a:accent1>
    <a:accent2>
      <a:srgbClr val="17B2D1"/>
    </a:accent2>
    <a:accent3>
      <a:srgbClr val="2978E7"/>
    </a:accent3>
    <a:accent4>
      <a:srgbClr val="7829E7"/>
    </a:accent4>
    <a:accent5>
      <a:srgbClr val="B517D5"/>
    </a:accent5>
    <a:accent6>
      <a:srgbClr val="E729B7"/>
    </a:accent6>
    <a:hlink>
      <a:srgbClr val="5370C5"/>
    </a:hlink>
    <a:folHlink>
      <a:srgbClr val="7F7F7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Corporate teach a course</Template>
  <TotalTime>248</TotalTime>
  <Words>295</Words>
  <Application>Microsoft Office PowerPoint</Application>
  <PresentationFormat>Широкоэкранный</PresentationFormat>
  <Paragraphs>64</Paragraphs>
  <Slides>15</Slides>
  <Notes>15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22" baseType="lpstr">
      <vt:lpstr>Arial</vt:lpstr>
      <vt:lpstr>Calibri</vt:lpstr>
      <vt:lpstr>Calibri Light</vt:lpstr>
      <vt:lpstr>Corbel</vt:lpstr>
      <vt:lpstr>source-serif-pro</vt:lpstr>
      <vt:lpstr>Wingdings</vt:lpstr>
      <vt:lpstr>Тема Office</vt:lpstr>
      <vt:lpstr>Дипломный проект курса  «Business Intelligence (BI) разработчик»</vt:lpstr>
      <vt:lpstr>Содержание проекта</vt:lpstr>
      <vt:lpstr>Презентация PowerPoint</vt:lpstr>
      <vt:lpstr>Презентация PowerPoint</vt:lpstr>
      <vt:lpstr>Презентация PowerPoint</vt:lpstr>
      <vt:lpstr>Создание таблиц с использованием MS SQL Server Management Studio (SSMS)</vt:lpstr>
      <vt:lpstr>Создание таблиц с использованием MS SQL Server Management Studio (SSMS)  Добавление ограничений</vt:lpstr>
      <vt:lpstr>Создание таблиц с использованием MS SQL Server Management Studio (SSMS)  Заполнение данными</vt:lpstr>
      <vt:lpstr>Создание таблиц с использованием MS SQL Server Management Studio (SSMS)  Заполнение данными таблицы Customers</vt:lpstr>
      <vt:lpstr>Объект для нахождения общего рейтинга топ 50 продавцов </vt:lpstr>
      <vt:lpstr>Презентация PowerPoint</vt:lpstr>
      <vt:lpstr>Презентация PowerPoint</vt:lpstr>
      <vt:lpstr>Презентация PowerPoint</vt:lpstr>
      <vt:lpstr>Презентация PowerPoint</vt:lpstr>
      <vt:lpstr>If you fall asleep now, you will dream. If you study now , you will live your dream. 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Дипломный проект курса  «Business Intelligence (BI) разработчик»</dc:title>
  <dc:creator>ольга дрозд</dc:creator>
  <cp:lastModifiedBy>ольга дрозд</cp:lastModifiedBy>
  <cp:revision>2</cp:revision>
  <dcterms:created xsi:type="dcterms:W3CDTF">2023-04-04T16:20:49Z</dcterms:created>
  <dcterms:modified xsi:type="dcterms:W3CDTF">2023-04-04T20:30:25Z</dcterms:modified>
</cp:coreProperties>
</file>